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sldIdLst>
    <p:sldId id="256" r:id="rId2"/>
    <p:sldId id="289" r:id="rId3"/>
    <p:sldId id="293" r:id="rId4"/>
    <p:sldId id="295" r:id="rId5"/>
    <p:sldId id="310" r:id="rId6"/>
    <p:sldId id="311" r:id="rId7"/>
    <p:sldId id="312" r:id="rId8"/>
    <p:sldId id="323" r:id="rId9"/>
    <p:sldId id="317" r:id="rId10"/>
    <p:sldId id="316" r:id="rId11"/>
    <p:sldId id="313" r:id="rId12"/>
    <p:sldId id="308" r:id="rId13"/>
    <p:sldId id="318" r:id="rId14"/>
    <p:sldId id="297" r:id="rId15"/>
    <p:sldId id="298" r:id="rId16"/>
    <p:sldId id="306" r:id="rId17"/>
    <p:sldId id="301" r:id="rId18"/>
    <p:sldId id="321" r:id="rId19"/>
    <p:sldId id="322" r:id="rId20"/>
    <p:sldId id="302" r:id="rId21"/>
    <p:sldId id="26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67" autoAdjust="0"/>
    <p:restoredTop sz="91916" autoAdjust="0"/>
  </p:normalViewPr>
  <p:slideViewPr>
    <p:cSldViewPr>
      <p:cViewPr varScale="1">
        <p:scale>
          <a:sx n="84" d="100"/>
          <a:sy n="84" d="100"/>
        </p:scale>
        <p:origin x="96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5 451,303 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199,97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3,7%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235,834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>
            <a:spcAft>
              <a:spcPct val="35000"/>
            </a:spcAft>
          </a:pP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4,3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651,490</a:t>
          </a:r>
        </a:p>
        <a:p>
          <a:pPr>
            <a:spcAft>
              <a:spcPts val="0"/>
            </a:spcAft>
          </a:pP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12,0%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3 953,205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. </a:t>
          </a:r>
          <a:endParaRPr lang="ru-RU" sz="1400" b="1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72,5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50,0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0,9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5A668E-7D5C-4ABF-8FFC-18A5A96A1DA9}">
      <dgm:prSet/>
      <dgm:spPr/>
      <dgm:t>
        <a:bodyPr/>
        <a:lstStyle/>
        <a:p>
          <a:endParaRPr lang="ru-RU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B11ECBB-D97D-4E28-BFF1-96CBD576E98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330,804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spcAft>
              <a:spcPts val="0"/>
            </a:spcAft>
          </a:pP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. </a:t>
          </a:r>
          <a:endParaRPr lang="ru-RU" sz="1400" b="1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6,1%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88EE289-C2F8-4B8B-9CD7-D20DE442E45A}" type="parTrans" cxnId="{1CCB5CD6-A449-4F0C-B738-733A4A8791CB}">
      <dgm:prSet/>
      <dgm:spPr/>
      <dgm:t>
        <a:bodyPr/>
        <a:lstStyle/>
        <a:p>
          <a:endParaRPr lang="ru-RU"/>
        </a:p>
      </dgm:t>
    </dgm:pt>
    <dgm:pt modelId="{CB387BF9-7D96-4599-938D-9467976A18FC}" type="sibTrans" cxnId="{1CCB5CD6-A449-4F0C-B738-733A4A8791CB}">
      <dgm:prSet/>
      <dgm:spPr/>
      <dgm:t>
        <a:bodyPr/>
        <a:lstStyle/>
        <a:p>
          <a:endParaRPr lang="ru-RU"/>
        </a:p>
      </dgm:t>
    </dgm:pt>
    <dgm:pt modelId="{0F2A6DB5-927D-44B7-9171-2FB070ED106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350" b="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30,0</a:t>
          </a:r>
        </a:p>
        <a:p>
          <a:pPr>
            <a:spcAft>
              <a:spcPts val="0"/>
            </a:spcAft>
          </a:pPr>
          <a:r>
            <a:rPr lang="ru-RU" sz="1400" b="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. 0,5%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D10B6815-C830-4960-BF93-0DB0C5A889CE}" type="parTrans" cxnId="{39AA4522-AFD3-419B-9D08-F627065694AE}">
      <dgm:prSet/>
      <dgm:spPr/>
      <dgm:t>
        <a:bodyPr/>
        <a:lstStyle/>
        <a:p>
          <a:endParaRPr lang="ru-RU"/>
        </a:p>
      </dgm:t>
    </dgm:pt>
    <dgm:pt modelId="{D3F1E2B8-C465-4BA9-82E1-ABBA1AB928AE}" type="sibTrans" cxnId="{39AA4522-AFD3-419B-9D08-F627065694AE}">
      <dgm:prSet/>
      <dgm:spPr/>
      <dgm:t>
        <a:bodyPr/>
        <a:lstStyle/>
        <a:p>
          <a:endParaRPr lang="ru-RU"/>
        </a:p>
      </dgm:t>
    </dgm:pt>
    <dgm:pt modelId="{3623DD47-19D7-4019-8FB7-1E149297DD9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995F5A8-ABBF-44A3-BB3C-D4F87558406C}" type="parTrans" cxnId="{963390EE-732A-4464-9C4E-43BABBACF10E}">
      <dgm:prSet/>
      <dgm:spPr/>
      <dgm:t>
        <a:bodyPr/>
        <a:lstStyle/>
        <a:p>
          <a:endParaRPr lang="ru-RU"/>
        </a:p>
      </dgm:t>
    </dgm:pt>
    <dgm:pt modelId="{9FC889A3-011F-49CB-BA81-845054F9426C}" type="sibTrans" cxnId="{963390EE-732A-4464-9C4E-43BABBACF10E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254" custLinFactNeighborY="-2563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36590" custScaleY="127732" custRadScaleRad="133503" custRadScaleInc="-279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31347" custScaleY="125789" custRadScaleRad="97092" custRadScaleInc="277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24060" custScaleY="118874" custRadScaleRad="98017" custRadScaleInc="-284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7" custScaleX="124838" custScaleY="128160" custRadScaleRad="127990" custRadScaleInc="-311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4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4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4" presStyleCnt="7" custScaleX="127730" custScaleY="124231" custRadScaleRad="74488" custRadScaleInc="-50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1E89F-B8C5-473F-93AE-E8395697221D}" type="pres">
      <dgm:prSet presAssocID="{188EE289-C2F8-4B8B-9CD7-D20DE442E45A}" presName="Name9" presStyleLbl="parChTrans1D2" presStyleIdx="5" presStyleCnt="7"/>
      <dgm:spPr/>
      <dgm:t>
        <a:bodyPr/>
        <a:lstStyle/>
        <a:p>
          <a:endParaRPr lang="ru-RU"/>
        </a:p>
      </dgm:t>
    </dgm:pt>
    <dgm:pt modelId="{B721CA6A-28FB-49C6-927F-F2AA52CB09CE}" type="pres">
      <dgm:prSet presAssocID="{188EE289-C2F8-4B8B-9CD7-D20DE442E45A}" presName="connTx" presStyleLbl="parChTrans1D2" presStyleIdx="5" presStyleCnt="7"/>
      <dgm:spPr/>
      <dgm:t>
        <a:bodyPr/>
        <a:lstStyle/>
        <a:p>
          <a:endParaRPr lang="ru-RU"/>
        </a:p>
      </dgm:t>
    </dgm:pt>
    <dgm:pt modelId="{B7D85B20-D7E5-44FC-8F35-59EA31B4697F}" type="pres">
      <dgm:prSet presAssocID="{CB11ECBB-D97D-4E28-BFF1-96CBD576E98C}" presName="node" presStyleLbl="node1" presStyleIdx="5" presStyleCnt="7" custScaleX="142472" custScaleY="136514" custRadScaleRad="143119" custRadScaleInc="-39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B1A07-E4F0-4C30-87B9-3EB407D5B2B1}" type="pres">
      <dgm:prSet presAssocID="{D10B6815-C830-4960-BF93-0DB0C5A889C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8740986-3C53-4A51-BBC0-219CC41D3703}" type="pres">
      <dgm:prSet presAssocID="{D10B6815-C830-4960-BF93-0DB0C5A889C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6C9CD09E-F22F-4A55-96FD-BB47BC61BA04}" type="pres">
      <dgm:prSet presAssocID="{0F2A6DB5-927D-44B7-9171-2FB070ED106A}" presName="node" presStyleLbl="node1" presStyleIdx="6" presStyleCnt="7" custRadScaleRad="104691" custRadScaleInc="102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301ADCE0-913D-4BAA-BFE9-E6D4ECC067ED}" type="presOf" srcId="{607EE9E9-D002-42FE-B74D-D945412804DF}" destId="{2CB797D3-131D-4B40-8D1C-3C0BCCD4E26A}" srcOrd="0" destOrd="0" presId="urn:microsoft.com/office/officeart/2005/8/layout/radial1"/>
    <dgm:cxn modelId="{52CBE0F3-A358-4774-95B4-9D1067C3C687}" type="presOf" srcId="{F986B101-2D04-4E3D-8735-12066002DCA2}" destId="{E5D811FC-7971-4430-8A28-1798A91448B2}" srcOrd="0" destOrd="0" presId="urn:microsoft.com/office/officeart/2005/8/layout/radial1"/>
    <dgm:cxn modelId="{C8DACB77-326E-413F-8542-5BF1BC9081CE}" type="presOf" srcId="{15828F25-D9DC-474E-BDB7-D0C96BB09D53}" destId="{40A4609C-9060-46DB-B6FB-91E6E6B2159D}" srcOrd="1" destOrd="0" presId="urn:microsoft.com/office/officeart/2005/8/layout/radial1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F1A50444-AF8B-447E-8524-949EC21199BF}" type="presOf" srcId="{D10B6815-C830-4960-BF93-0DB0C5A889CE}" destId="{A8740986-3C53-4A51-BBC0-219CC41D3703}" srcOrd="1" destOrd="0" presId="urn:microsoft.com/office/officeart/2005/8/layout/radial1"/>
    <dgm:cxn modelId="{963390EE-732A-4464-9C4E-43BABBACF10E}" srcId="{1F8E4B7B-3190-492B-BA7B-9B52CE7D79BE}" destId="{3623DD47-19D7-4019-8FB7-1E149297DD9F}" srcOrd="1" destOrd="0" parTransId="{9995F5A8-ABBF-44A3-BB3C-D4F87558406C}" sibTransId="{9FC889A3-011F-49CB-BA81-845054F9426C}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C5B230AA-AF0D-49BB-9456-308B9BEBB2C4}" type="presOf" srcId="{CB11ECBB-D97D-4E28-BFF1-96CBD576E98C}" destId="{B7D85B20-D7E5-44FC-8F35-59EA31B4697F}" srcOrd="0" destOrd="0" presId="urn:microsoft.com/office/officeart/2005/8/layout/radial1"/>
    <dgm:cxn modelId="{E148A0D3-8D00-4F79-9FC7-9CFB7CAB6119}" type="presOf" srcId="{0F2A6DB5-927D-44B7-9171-2FB070ED106A}" destId="{6C9CD09E-F22F-4A55-96FD-BB47BC61BA04}" srcOrd="0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7137736C-5E12-4523-8F78-40B7CBB29D34}" type="presOf" srcId="{F986B101-2D04-4E3D-8735-12066002DCA2}" destId="{DF6EDE72-0B1B-4A13-B586-C939D94F44B0}" srcOrd="1" destOrd="0" presId="urn:microsoft.com/office/officeart/2005/8/layout/radial1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A5730D9D-FC61-48BE-8A1B-6BC6D415EAEF}" type="presOf" srcId="{5A305073-4AE3-4F5A-9103-E20EE30AA624}" destId="{B4689F4D-C616-4B5A-AB08-969AFEC6F29C}" srcOrd="0" destOrd="0" presId="urn:microsoft.com/office/officeart/2005/8/layout/radial1"/>
    <dgm:cxn modelId="{6C574AAE-F57E-4B98-AC2B-26853FFD2898}" type="presOf" srcId="{188EE289-C2F8-4B8B-9CD7-D20DE442E45A}" destId="{B721CA6A-28FB-49C6-927F-F2AA52CB09CE}" srcOrd="1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AE0BA2A1-523B-4DE3-9E4E-0C36BD699B82}" type="presOf" srcId="{4199C120-FE21-41AC-9A33-F6885A63D66E}" destId="{ACABAC21-A12D-4CBC-B952-3A73C95768F1}" srcOrd="1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4C94AE3E-64F4-43B3-855B-8CCF98556C45}" type="presOf" srcId="{15828F25-D9DC-474E-BDB7-D0C96BB09D53}" destId="{09F81971-61A1-4CB0-8EEA-38BD69D84A68}" srcOrd="0" destOrd="0" presId="urn:microsoft.com/office/officeart/2005/8/layout/radial1"/>
    <dgm:cxn modelId="{9DDCB574-C2D5-4946-873C-19D8803DF5FA}" type="presOf" srcId="{7FE7A46F-F120-46C2-8441-BB1D9BA17B40}" destId="{6CE479B8-58DF-48DD-AC0B-D0C5FC6877CB}" srcOrd="0" destOrd="0" presId="urn:microsoft.com/office/officeart/2005/8/layout/radial1"/>
    <dgm:cxn modelId="{1CCB5CD6-A449-4F0C-B738-733A4A8791CB}" srcId="{B179D74B-D7BA-4ED1-A72F-D0DA76E8417A}" destId="{CB11ECBB-D97D-4E28-BFF1-96CBD576E98C}" srcOrd="5" destOrd="0" parTransId="{188EE289-C2F8-4B8B-9CD7-D20DE442E45A}" sibTransId="{CB387BF9-7D96-4599-938D-9467976A18FC}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BC45B9F-0133-4489-BFF5-D40EEBB28EE4}" type="presOf" srcId="{C6A1BDBE-B799-45DE-8DF1-D0A56A293435}" destId="{A6529843-AF44-44C9-93DF-E3B0991FDD04}" srcOrd="0" destOrd="0" presId="urn:microsoft.com/office/officeart/2005/8/layout/radial1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E94CFA2C-D32B-4AC5-B421-08D7915EF52D}" type="presOf" srcId="{4199C120-FE21-41AC-9A33-F6885A63D66E}" destId="{38A04AD7-3C30-42FD-9169-981E636C19E5}" srcOrd="0" destOrd="0" presId="urn:microsoft.com/office/officeart/2005/8/layout/radial1"/>
    <dgm:cxn modelId="{52AFCB39-3CD9-4487-A152-78F2C4A5F68A}" type="presOf" srcId="{7FE7A46F-F120-46C2-8441-BB1D9BA17B40}" destId="{6CEA8AA8-969F-4D16-AA37-493DEC7B2497}" srcOrd="1" destOrd="0" presId="urn:microsoft.com/office/officeart/2005/8/layout/radial1"/>
    <dgm:cxn modelId="{37E2DAB5-CDC9-414E-AC38-80465B717453}" type="presOf" srcId="{188EE289-C2F8-4B8B-9CD7-D20DE442E45A}" destId="{D361E89F-B8C5-473F-93AE-E8395697221D}" srcOrd="0" destOrd="0" presId="urn:microsoft.com/office/officeart/2005/8/layout/radial1"/>
    <dgm:cxn modelId="{25C3F87C-FE5D-46E9-AE42-B138722AB364}" type="presOf" srcId="{D10B6815-C830-4960-BF93-0DB0C5A889CE}" destId="{4A7B1A07-E4F0-4C30-87B9-3EB407D5B2B1}" srcOrd="0" destOrd="0" presId="urn:microsoft.com/office/officeart/2005/8/layout/radial1"/>
    <dgm:cxn modelId="{60185E75-EC8A-4385-B6FE-D82C822DD182}" type="presOf" srcId="{065A3735-5D80-4FA3-B867-379611BFBD38}" destId="{9F81A141-1B04-4A03-B238-37F7A90993F2}" srcOrd="0" destOrd="0" presId="urn:microsoft.com/office/officeart/2005/8/layout/radial1"/>
    <dgm:cxn modelId="{39AA4522-AFD3-419B-9D08-F627065694AE}" srcId="{B179D74B-D7BA-4ED1-A72F-D0DA76E8417A}" destId="{0F2A6DB5-927D-44B7-9171-2FB070ED106A}" srcOrd="6" destOrd="0" parTransId="{D10B6815-C830-4960-BF93-0DB0C5A889CE}" sibTransId="{D3F1E2B8-C465-4BA9-82E1-ABBA1AB928AE}"/>
    <dgm:cxn modelId="{D164A788-6293-460F-AB4E-C0C09D453A22}" type="presOf" srcId="{D3913F27-E24C-40CD-AFE9-DDAE93138E32}" destId="{B73BB58B-01B7-42F4-9905-9F1B2B2B2E86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5C6AED8C-B262-4D81-8AA5-1A89B7BF94A5}" type="presOf" srcId="{607EE9E9-D002-42FE-B74D-D945412804DF}" destId="{9C4E9843-91FB-4B66-AD05-A718EA51A920}" srcOrd="1" destOrd="0" presId="urn:microsoft.com/office/officeart/2005/8/layout/radial1"/>
    <dgm:cxn modelId="{AA3F12DE-7769-493E-99C9-8E1AE246D8A2}" type="presOf" srcId="{C3B366E1-35BE-4501-9211-79E56F24F0B1}" destId="{21AB2C71-7445-44F1-88DA-8920B87614F7}" srcOrd="0" destOrd="0" presId="urn:microsoft.com/office/officeart/2005/8/layout/radial1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20937EC0-DF76-4400-921C-3D10AFB7C328}" type="presParOf" srcId="{FC4E895A-5CB6-4776-9D34-BC12EF08CF61}" destId="{2CB797D3-131D-4B40-8D1C-3C0BCCD4E26A}" srcOrd="1" destOrd="0" presId="urn:microsoft.com/office/officeart/2005/8/layout/radial1"/>
    <dgm:cxn modelId="{47C425CE-3650-4122-BDF7-6383B8BB110F}" type="presParOf" srcId="{2CB797D3-131D-4B40-8D1C-3C0BCCD4E26A}" destId="{9C4E9843-91FB-4B66-AD05-A718EA51A920}" srcOrd="0" destOrd="0" presId="urn:microsoft.com/office/officeart/2005/8/layout/radial1"/>
    <dgm:cxn modelId="{8841B5BC-2CD7-4EFC-B6CC-68B0B98143C0}" type="presParOf" srcId="{FC4E895A-5CB6-4776-9D34-BC12EF08CF61}" destId="{9F81A141-1B04-4A03-B238-37F7A90993F2}" srcOrd="2" destOrd="0" presId="urn:microsoft.com/office/officeart/2005/8/layout/radial1"/>
    <dgm:cxn modelId="{AF05EC86-373F-4442-ADF1-40554351436F}" type="presParOf" srcId="{FC4E895A-5CB6-4776-9D34-BC12EF08CF61}" destId="{09F81971-61A1-4CB0-8EEA-38BD69D84A68}" srcOrd="3" destOrd="0" presId="urn:microsoft.com/office/officeart/2005/8/layout/radial1"/>
    <dgm:cxn modelId="{82BD4D9C-62B1-4AE0-A071-5A77D7EECBC5}" type="presParOf" srcId="{09F81971-61A1-4CB0-8EEA-38BD69D84A68}" destId="{40A4609C-9060-46DB-B6FB-91E6E6B2159D}" srcOrd="0" destOrd="0" presId="urn:microsoft.com/office/officeart/2005/8/layout/radial1"/>
    <dgm:cxn modelId="{498CFE05-456C-4DB2-B6EA-1DEFE3F49DCA}" type="presParOf" srcId="{FC4E895A-5CB6-4776-9D34-BC12EF08CF61}" destId="{B4689F4D-C616-4B5A-AB08-969AFEC6F29C}" srcOrd="4" destOrd="0" presId="urn:microsoft.com/office/officeart/2005/8/layout/radial1"/>
    <dgm:cxn modelId="{3E5B2C36-DD13-403C-957A-22C8A2E2C7EC}" type="presParOf" srcId="{FC4E895A-5CB6-4776-9D34-BC12EF08CF61}" destId="{6CE479B8-58DF-48DD-AC0B-D0C5FC6877CB}" srcOrd="5" destOrd="0" presId="urn:microsoft.com/office/officeart/2005/8/layout/radial1"/>
    <dgm:cxn modelId="{8EA7D67E-998F-44D5-83C6-23C7598E2262}" type="presParOf" srcId="{6CE479B8-58DF-48DD-AC0B-D0C5FC6877CB}" destId="{6CEA8AA8-969F-4D16-AA37-493DEC7B2497}" srcOrd="0" destOrd="0" presId="urn:microsoft.com/office/officeart/2005/8/layout/radial1"/>
    <dgm:cxn modelId="{6F1C7A81-7F06-461B-901B-89768D02581B}" type="presParOf" srcId="{FC4E895A-5CB6-4776-9D34-BC12EF08CF61}" destId="{A6529843-AF44-44C9-93DF-E3B0991FDD04}" srcOrd="6" destOrd="0" presId="urn:microsoft.com/office/officeart/2005/8/layout/radial1"/>
    <dgm:cxn modelId="{8B70F1EE-A0AC-4779-B319-89B9A104F96B}" type="presParOf" srcId="{FC4E895A-5CB6-4776-9D34-BC12EF08CF61}" destId="{E5D811FC-7971-4430-8A28-1798A91448B2}" srcOrd="7" destOrd="0" presId="urn:microsoft.com/office/officeart/2005/8/layout/radial1"/>
    <dgm:cxn modelId="{3CA442E5-8E05-4C34-BF47-819E382EEB56}" type="presParOf" srcId="{E5D811FC-7971-4430-8A28-1798A91448B2}" destId="{DF6EDE72-0B1B-4A13-B586-C939D94F44B0}" srcOrd="0" destOrd="0" presId="urn:microsoft.com/office/officeart/2005/8/layout/radial1"/>
    <dgm:cxn modelId="{D091F56B-8ABD-49A7-8453-05E8CEFE94BE}" type="presParOf" srcId="{FC4E895A-5CB6-4776-9D34-BC12EF08CF61}" destId="{B73BB58B-01B7-42F4-9905-9F1B2B2B2E86}" srcOrd="8" destOrd="0" presId="urn:microsoft.com/office/officeart/2005/8/layout/radial1"/>
    <dgm:cxn modelId="{CC6B14E8-E03A-40FF-B14F-B4762D075042}" type="presParOf" srcId="{FC4E895A-5CB6-4776-9D34-BC12EF08CF61}" destId="{38A04AD7-3C30-42FD-9169-981E636C19E5}" srcOrd="9" destOrd="0" presId="urn:microsoft.com/office/officeart/2005/8/layout/radial1"/>
    <dgm:cxn modelId="{BB500537-7FDF-4176-A335-4CDA12F71D67}" type="presParOf" srcId="{38A04AD7-3C30-42FD-9169-981E636C19E5}" destId="{ACABAC21-A12D-4CBC-B952-3A73C95768F1}" srcOrd="0" destOrd="0" presId="urn:microsoft.com/office/officeart/2005/8/layout/radial1"/>
    <dgm:cxn modelId="{350F7741-998B-4B93-9F68-EDE895AA46C0}" type="presParOf" srcId="{FC4E895A-5CB6-4776-9D34-BC12EF08CF61}" destId="{21AB2C71-7445-44F1-88DA-8920B87614F7}" srcOrd="10" destOrd="0" presId="urn:microsoft.com/office/officeart/2005/8/layout/radial1"/>
    <dgm:cxn modelId="{67759CF7-2A0E-4C89-89D9-26BEE0EA72AA}" type="presParOf" srcId="{FC4E895A-5CB6-4776-9D34-BC12EF08CF61}" destId="{D361E89F-B8C5-473F-93AE-E8395697221D}" srcOrd="11" destOrd="0" presId="urn:microsoft.com/office/officeart/2005/8/layout/radial1"/>
    <dgm:cxn modelId="{FF87334B-70A3-4124-8E56-FC2BD5B68D29}" type="presParOf" srcId="{D361E89F-B8C5-473F-93AE-E8395697221D}" destId="{B721CA6A-28FB-49C6-927F-F2AA52CB09CE}" srcOrd="0" destOrd="0" presId="urn:microsoft.com/office/officeart/2005/8/layout/radial1"/>
    <dgm:cxn modelId="{71B5E93E-C928-4D39-8348-B2D393DDFCAD}" type="presParOf" srcId="{FC4E895A-5CB6-4776-9D34-BC12EF08CF61}" destId="{B7D85B20-D7E5-44FC-8F35-59EA31B4697F}" srcOrd="12" destOrd="0" presId="urn:microsoft.com/office/officeart/2005/8/layout/radial1"/>
    <dgm:cxn modelId="{0F04B85C-8996-4573-A627-ACD3ACAE2B27}" type="presParOf" srcId="{FC4E895A-5CB6-4776-9D34-BC12EF08CF61}" destId="{4A7B1A07-E4F0-4C30-87B9-3EB407D5B2B1}" srcOrd="13" destOrd="0" presId="urn:microsoft.com/office/officeart/2005/8/layout/radial1"/>
    <dgm:cxn modelId="{CB1AF145-96B4-48A2-9931-818DFD60F23E}" type="presParOf" srcId="{4A7B1A07-E4F0-4C30-87B9-3EB407D5B2B1}" destId="{A8740986-3C53-4A51-BBC0-219CC41D3703}" srcOrd="0" destOrd="0" presId="urn:microsoft.com/office/officeart/2005/8/layout/radial1"/>
    <dgm:cxn modelId="{666852D4-AE6F-4E35-ACDF-A3C61757C02E}" type="presParOf" srcId="{FC4E895A-5CB6-4776-9D34-BC12EF08CF61}" destId="{6C9CD09E-F22F-4A55-96FD-BB47BC61BA04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  <a:endParaRPr lang="ru-RU" sz="14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5 156,064тыс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100 %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Социальная  политика 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326,52460</a:t>
          </a: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endParaRPr lang="ru-RU" sz="1400" b="1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6,3%. 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оборона   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238,139         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4,6%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434,85007  </a:t>
          </a:r>
          <a:r>
            <a:rPr lang="ru-RU" sz="1400" b="1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8,4%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3953,634     тыс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  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76,6%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Культура, </a:t>
          </a: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кинематографи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50,0         </a:t>
          </a:r>
          <a:r>
            <a:rPr lang="ru-RU" sz="1400" b="1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endParaRPr lang="ru-RU" sz="1400" b="1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1,0%.        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 dirty="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 dirty="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2DCB25DC-9B6A-4511-972F-1229F451EBF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350" dirty="0" smtClean="0">
              <a:effectLst/>
              <a:latin typeface="Times New Roman" pitchFamily="18" charset="0"/>
              <a:cs typeface="Times New Roman" pitchFamily="18" charset="0"/>
            </a:rPr>
            <a:t>безопасность</a:t>
          </a:r>
          <a:r>
            <a:rPr lang="ru-RU" sz="1350" b="1" dirty="0" smtClean="0">
              <a:effectLst/>
              <a:latin typeface="Times New Roman" pitchFamily="18" charset="0"/>
              <a:cs typeface="Times New Roman" pitchFamily="18" charset="0"/>
            </a:rPr>
            <a:t>3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0,0         тыс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. руб. 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0,6%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34F886A-FBDB-418B-8FB6-D748844FFCC7}" type="parTrans" cxnId="{E640B1F8-629F-4962-A9BB-DEED5EE3D185}">
      <dgm:prSet/>
      <dgm:spPr/>
      <dgm:t>
        <a:bodyPr/>
        <a:lstStyle/>
        <a:p>
          <a:endParaRPr lang="ru-RU"/>
        </a:p>
      </dgm:t>
    </dgm:pt>
    <dgm:pt modelId="{534FC244-BB83-42BE-B786-EAA4C6836CFC}" type="sibTrans" cxnId="{E640B1F8-629F-4962-A9BB-DEED5EE3D185}">
      <dgm:prSet/>
      <dgm:spPr/>
      <dgm:t>
        <a:bodyPr/>
        <a:lstStyle/>
        <a:p>
          <a:endParaRPr lang="ru-RU"/>
        </a:p>
      </dgm:t>
    </dgm:pt>
    <dgm:pt modelId="{242AF77D-89F5-4194-891F-3D46DF8205E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i="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</a:t>
          </a:r>
          <a:r>
            <a:rPr lang="ru-RU" sz="1400" b="0" i="0" dirty="0" smtClean="0">
              <a:effectLst/>
              <a:latin typeface="Times New Roman" pitchFamily="18" charset="0"/>
              <a:cs typeface="Times New Roman" pitchFamily="18" charset="0"/>
            </a:rPr>
            <a:t>расходы </a:t>
          </a:r>
          <a:r>
            <a:rPr lang="ru-RU" sz="1400" b="1" i="0" dirty="0" smtClean="0">
              <a:effectLst/>
              <a:latin typeface="Times New Roman" pitchFamily="18" charset="0"/>
              <a:cs typeface="Times New Roman" pitchFamily="18" charset="0"/>
            </a:rPr>
            <a:t>122,91633</a:t>
          </a:r>
        </a:p>
        <a:p>
          <a:pPr>
            <a:spcAft>
              <a:spcPts val="0"/>
            </a:spcAft>
          </a:pPr>
          <a:r>
            <a:rPr lang="ru-RU" sz="1400" b="1" i="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="1" i="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b="0" i="0" dirty="0" smtClean="0">
              <a:effectLst/>
              <a:latin typeface="Times New Roman" pitchFamily="18" charset="0"/>
              <a:cs typeface="Times New Roman" pitchFamily="18" charset="0"/>
            </a:rPr>
            <a:t>        </a:t>
          </a:r>
          <a:r>
            <a:rPr lang="ru-RU" sz="1400" b="1" i="0" dirty="0" smtClean="0">
              <a:effectLst/>
              <a:latin typeface="Times New Roman" pitchFamily="18" charset="0"/>
              <a:cs typeface="Times New Roman" pitchFamily="18" charset="0"/>
            </a:rPr>
            <a:t>2,5%</a:t>
          </a:r>
          <a:endParaRPr lang="ru-RU" sz="1400" b="1" i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1D835F0-C1DF-4D67-A355-F2AAF649C4B1}" type="parTrans" cxnId="{0CAA7A1A-9F85-453B-BFBC-2125E7CD3A7D}">
      <dgm:prSet/>
      <dgm:spPr/>
      <dgm:t>
        <a:bodyPr/>
        <a:lstStyle/>
        <a:p>
          <a:endParaRPr lang="ru-RU"/>
        </a:p>
      </dgm:t>
    </dgm:pt>
    <dgm:pt modelId="{CD800B9F-45B8-4BC5-8503-B031BC6A40D3}" type="sibTrans" cxnId="{0CAA7A1A-9F85-453B-BFBC-2125E7CD3A7D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3580" custLinFactNeighborY="-10378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36590" custScaleY="127732" custRadScaleRad="109559" custRadScaleInc="-160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31347" custScaleY="125789" custRadScaleRad="72933" custRadScaleInc="402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24060" custScaleY="118874" custRadScaleRad="132914" custRadScaleInc="-18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7" custScaleX="124838" custScaleY="128160" custRadScaleRad="115001" custRadScaleInc="-212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4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4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4" presStyleCnt="7" custScaleX="127730" custScaleY="124231" custRadScaleRad="112659" custRadScaleInc="240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C51AD-404D-456F-A071-759BC20AC02A}" type="pres">
      <dgm:prSet presAssocID="{934F886A-FBDB-418B-8FB6-D748844FFCC7}" presName="Name9" presStyleLbl="parChTrans1D2" presStyleIdx="5" presStyleCnt="7"/>
      <dgm:spPr/>
      <dgm:t>
        <a:bodyPr/>
        <a:lstStyle/>
        <a:p>
          <a:endParaRPr lang="ru-RU"/>
        </a:p>
      </dgm:t>
    </dgm:pt>
    <dgm:pt modelId="{7EE4D101-EE9B-4A63-A8FE-8D31CC197F3D}" type="pres">
      <dgm:prSet presAssocID="{934F886A-FBDB-418B-8FB6-D748844FFCC7}" presName="connTx" presStyleLbl="parChTrans1D2" presStyleIdx="5" presStyleCnt="7"/>
      <dgm:spPr/>
      <dgm:t>
        <a:bodyPr/>
        <a:lstStyle/>
        <a:p>
          <a:endParaRPr lang="ru-RU"/>
        </a:p>
      </dgm:t>
    </dgm:pt>
    <dgm:pt modelId="{F47F4A28-5EEE-46EE-8800-FC7AC08C4E7C}" type="pres">
      <dgm:prSet presAssocID="{2DCB25DC-9B6A-4511-972F-1229F451EBFC}" presName="node" presStyleLbl="node1" presStyleIdx="5" presStyleCnt="7" custRadScaleRad="97058" custRadScaleInc="447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B7D6E-04F7-450A-9D07-B5B04439ACF8}" type="pres">
      <dgm:prSet presAssocID="{81D835F0-C1DF-4D67-A355-F2AAF649C4B1}" presName="Name9" presStyleLbl="parChTrans1D2" presStyleIdx="6" presStyleCnt="7"/>
      <dgm:spPr/>
      <dgm:t>
        <a:bodyPr/>
        <a:lstStyle/>
        <a:p>
          <a:endParaRPr lang="ru-RU"/>
        </a:p>
      </dgm:t>
    </dgm:pt>
    <dgm:pt modelId="{41F2124F-A0BE-4102-B450-5D718C194F3E}" type="pres">
      <dgm:prSet presAssocID="{81D835F0-C1DF-4D67-A355-F2AAF649C4B1}" presName="connTx" presStyleLbl="parChTrans1D2" presStyleIdx="6" presStyleCnt="7"/>
      <dgm:spPr/>
      <dgm:t>
        <a:bodyPr/>
        <a:lstStyle/>
        <a:p>
          <a:endParaRPr lang="ru-RU"/>
        </a:p>
      </dgm:t>
    </dgm:pt>
    <dgm:pt modelId="{6226B449-309A-47AC-BFF5-0322EED70627}" type="pres">
      <dgm:prSet presAssocID="{242AF77D-89F5-4194-891F-3D46DF8205EE}" presName="node" presStyleLbl="node1" presStyleIdx="6" presStyleCnt="7" custScaleX="140392" custScaleY="123080" custRadScaleRad="103315" custRadScaleInc="-359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2E72A710-8600-4508-B6EB-7C78D4AB7C14}" type="presOf" srcId="{607EE9E9-D002-42FE-B74D-D945412804DF}" destId="{9C4E9843-91FB-4B66-AD05-A718EA51A920}" srcOrd="1" destOrd="0" presId="urn:microsoft.com/office/officeart/2005/8/layout/radial1"/>
    <dgm:cxn modelId="{E563DC2D-33EF-4B7E-B2D7-E2628C305998}" type="presOf" srcId="{5A305073-4AE3-4F5A-9103-E20EE30AA624}" destId="{B4689F4D-C616-4B5A-AB08-969AFEC6F29C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156B6051-5692-4541-A459-66E6C1EB5FEF}" type="presOf" srcId="{15828F25-D9DC-474E-BDB7-D0C96BB09D53}" destId="{09F81971-61A1-4CB0-8EEA-38BD69D84A68}" srcOrd="0" destOrd="0" presId="urn:microsoft.com/office/officeart/2005/8/layout/radial1"/>
    <dgm:cxn modelId="{B7E43F92-A023-4EED-9D72-BEEE8E832339}" type="presOf" srcId="{7FE7A46F-F120-46C2-8441-BB1D9BA17B40}" destId="{6CE479B8-58DF-48DD-AC0B-D0C5FC6877CB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B29FF179-1C7B-483F-AF0E-C2B937008281}" type="presOf" srcId="{81D835F0-C1DF-4D67-A355-F2AAF649C4B1}" destId="{41F2124F-A0BE-4102-B450-5D718C194F3E}" srcOrd="1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32D66934-A953-4DBA-B2D0-371237A620D4}" type="presOf" srcId="{C6A1BDBE-B799-45DE-8DF1-D0A56A293435}" destId="{A6529843-AF44-44C9-93DF-E3B0991FDD04}" srcOrd="0" destOrd="0" presId="urn:microsoft.com/office/officeart/2005/8/layout/radial1"/>
    <dgm:cxn modelId="{B47A6662-E004-482E-8F50-FD0C63E52C89}" type="presOf" srcId="{242AF77D-89F5-4194-891F-3D46DF8205EE}" destId="{6226B449-309A-47AC-BFF5-0322EED70627}" srcOrd="0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ADEE1F22-0320-4EE8-A511-8E4465FD7D51}" type="presOf" srcId="{15828F25-D9DC-474E-BDB7-D0C96BB09D53}" destId="{40A4609C-9060-46DB-B6FB-91E6E6B2159D}" srcOrd="1" destOrd="0" presId="urn:microsoft.com/office/officeart/2005/8/layout/radial1"/>
    <dgm:cxn modelId="{7B9B98B8-F261-4034-863A-1BABAE1194AD}" type="presOf" srcId="{F986B101-2D04-4E3D-8735-12066002DCA2}" destId="{E5D811FC-7971-4430-8A28-1798A91448B2}" srcOrd="0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BC2484B6-56A3-490D-A049-2BB0E3895858}" type="presOf" srcId="{934F886A-FBDB-418B-8FB6-D748844FFCC7}" destId="{7EE4D101-EE9B-4A63-A8FE-8D31CC197F3D}" srcOrd="1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B67A730F-B163-4105-959F-4B6180172B15}" type="presOf" srcId="{81D835F0-C1DF-4D67-A355-F2AAF649C4B1}" destId="{9D1B7D6E-04F7-450A-9D07-B5B04439ACF8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BEB6AFE-82F2-4857-B390-6A6AE7CA7ED0}" type="presOf" srcId="{1F8E4B7B-3190-492B-BA7B-9B52CE7D79BE}" destId="{FC4E895A-5CB6-4776-9D34-BC12EF08CF61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E640B1F8-629F-4962-A9BB-DEED5EE3D185}" srcId="{B179D74B-D7BA-4ED1-A72F-D0DA76E8417A}" destId="{2DCB25DC-9B6A-4511-972F-1229F451EBFC}" srcOrd="5" destOrd="0" parTransId="{934F886A-FBDB-418B-8FB6-D748844FFCC7}" sibTransId="{534FC244-BB83-42BE-B786-EAA4C6836CFC}"/>
    <dgm:cxn modelId="{9FB9F788-13E7-4018-98F6-FAEC4CB71A2C}" type="presOf" srcId="{607EE9E9-D002-42FE-B74D-D945412804DF}" destId="{2CB797D3-131D-4B40-8D1C-3C0BCCD4E26A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90FC8973-DB48-4F49-B3B9-ADA6D6C87C7E}" type="presOf" srcId="{934F886A-FBDB-418B-8FB6-D748844FFCC7}" destId="{2D9C51AD-404D-456F-A071-759BC20AC02A}" srcOrd="0" destOrd="0" presId="urn:microsoft.com/office/officeart/2005/8/layout/radial1"/>
    <dgm:cxn modelId="{70533164-7182-46C1-82C3-1882D59ED370}" type="presOf" srcId="{2DCB25DC-9B6A-4511-972F-1229F451EBFC}" destId="{F47F4A28-5EEE-46EE-8800-FC7AC08C4E7C}" srcOrd="0" destOrd="0" presId="urn:microsoft.com/office/officeart/2005/8/layout/radial1"/>
    <dgm:cxn modelId="{1DF804A5-A7D9-4262-A1D0-57401617D032}" type="presOf" srcId="{D3913F27-E24C-40CD-AFE9-DDAE93138E32}" destId="{B73BB58B-01B7-42F4-9905-9F1B2B2B2E86}" srcOrd="0" destOrd="0" presId="urn:microsoft.com/office/officeart/2005/8/layout/radial1"/>
    <dgm:cxn modelId="{F126CC62-59BE-4B5D-9110-7B2EC99E4E61}" type="presOf" srcId="{4199C120-FE21-41AC-9A33-F6885A63D66E}" destId="{38A04AD7-3C30-42FD-9169-981E636C19E5}" srcOrd="0" destOrd="0" presId="urn:microsoft.com/office/officeart/2005/8/layout/radial1"/>
    <dgm:cxn modelId="{DA9769FB-9DF6-4364-B012-4ACFEC2B1AC4}" type="presOf" srcId="{C3B366E1-35BE-4501-9211-79E56F24F0B1}" destId="{21AB2C71-7445-44F1-88DA-8920B87614F7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0CAA7A1A-9F85-453B-BFBC-2125E7CD3A7D}" srcId="{B179D74B-D7BA-4ED1-A72F-D0DA76E8417A}" destId="{242AF77D-89F5-4194-891F-3D46DF8205EE}" srcOrd="6" destOrd="0" parTransId="{81D835F0-C1DF-4D67-A355-F2AAF649C4B1}" sibTransId="{CD800B9F-45B8-4BC5-8503-B031BC6A40D3}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61954E53-649D-44BD-807A-CA6B555F2366}" type="presOf" srcId="{B179D74B-D7BA-4ED1-A72F-D0DA76E8417A}" destId="{22672531-8C33-499F-A8B8-1F76FA72B8E1}" srcOrd="0" destOrd="0" presId="urn:microsoft.com/office/officeart/2005/8/layout/radial1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1D5B5017-B19F-46AD-8321-99798FFC332B}" type="presOf" srcId="{065A3735-5D80-4FA3-B867-379611BFBD38}" destId="{9F81A141-1B04-4A03-B238-37F7A90993F2}" srcOrd="0" destOrd="0" presId="urn:microsoft.com/office/officeart/2005/8/layout/radial1"/>
    <dgm:cxn modelId="{5740E215-E9F5-4EF9-9D68-BA418FCC9C1B}" type="presOf" srcId="{F986B101-2D04-4E3D-8735-12066002DCA2}" destId="{DF6EDE72-0B1B-4A13-B586-C939D94F44B0}" srcOrd="1" destOrd="0" presId="urn:microsoft.com/office/officeart/2005/8/layout/radial1"/>
    <dgm:cxn modelId="{67377341-40EB-4705-81B1-B46B4A17AC7A}" type="presOf" srcId="{7FE7A46F-F120-46C2-8441-BB1D9BA17B40}" destId="{6CEA8AA8-969F-4D16-AA37-493DEC7B2497}" srcOrd="1" destOrd="0" presId="urn:microsoft.com/office/officeart/2005/8/layout/radial1"/>
    <dgm:cxn modelId="{43A8DC1E-2BBF-4BCB-97D0-2B7F570A89C6}" type="presOf" srcId="{4199C120-FE21-41AC-9A33-F6885A63D66E}" destId="{ACABAC21-A12D-4CBC-B952-3A73C95768F1}" srcOrd="1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9842A7DB-F0C4-47A2-8571-1F5C61C2A933}" type="presParOf" srcId="{FC4E895A-5CB6-4776-9D34-BC12EF08CF61}" destId="{22672531-8C33-499F-A8B8-1F76FA72B8E1}" srcOrd="0" destOrd="0" presId="urn:microsoft.com/office/officeart/2005/8/layout/radial1"/>
    <dgm:cxn modelId="{2A7E0DC7-6943-42F7-884C-BDD7190C1C4C}" type="presParOf" srcId="{FC4E895A-5CB6-4776-9D34-BC12EF08CF61}" destId="{2CB797D3-131D-4B40-8D1C-3C0BCCD4E26A}" srcOrd="1" destOrd="0" presId="urn:microsoft.com/office/officeart/2005/8/layout/radial1"/>
    <dgm:cxn modelId="{5C730098-58E0-40BA-A168-84F95F35D36E}" type="presParOf" srcId="{2CB797D3-131D-4B40-8D1C-3C0BCCD4E26A}" destId="{9C4E9843-91FB-4B66-AD05-A718EA51A920}" srcOrd="0" destOrd="0" presId="urn:microsoft.com/office/officeart/2005/8/layout/radial1"/>
    <dgm:cxn modelId="{FF88265D-50E6-488A-9557-FDC83B543FB3}" type="presParOf" srcId="{FC4E895A-5CB6-4776-9D34-BC12EF08CF61}" destId="{9F81A141-1B04-4A03-B238-37F7A90993F2}" srcOrd="2" destOrd="0" presId="urn:microsoft.com/office/officeart/2005/8/layout/radial1"/>
    <dgm:cxn modelId="{0E1A5E68-7F1D-4336-AFD5-2B41F3EF0116}" type="presParOf" srcId="{FC4E895A-5CB6-4776-9D34-BC12EF08CF61}" destId="{09F81971-61A1-4CB0-8EEA-38BD69D84A68}" srcOrd="3" destOrd="0" presId="urn:microsoft.com/office/officeart/2005/8/layout/radial1"/>
    <dgm:cxn modelId="{B32819D3-BA90-4EA7-A174-669B4E9C9E09}" type="presParOf" srcId="{09F81971-61A1-4CB0-8EEA-38BD69D84A68}" destId="{40A4609C-9060-46DB-B6FB-91E6E6B2159D}" srcOrd="0" destOrd="0" presId="urn:microsoft.com/office/officeart/2005/8/layout/radial1"/>
    <dgm:cxn modelId="{A01ADEF9-0477-4B84-A530-68330066FEF2}" type="presParOf" srcId="{FC4E895A-5CB6-4776-9D34-BC12EF08CF61}" destId="{B4689F4D-C616-4B5A-AB08-969AFEC6F29C}" srcOrd="4" destOrd="0" presId="urn:microsoft.com/office/officeart/2005/8/layout/radial1"/>
    <dgm:cxn modelId="{CD6A5E02-569B-404E-8D17-D042E070BA3E}" type="presParOf" srcId="{FC4E895A-5CB6-4776-9D34-BC12EF08CF61}" destId="{6CE479B8-58DF-48DD-AC0B-D0C5FC6877CB}" srcOrd="5" destOrd="0" presId="urn:microsoft.com/office/officeart/2005/8/layout/radial1"/>
    <dgm:cxn modelId="{2F0D3CB1-3DE2-4CC4-AA2E-ADC928D2DF16}" type="presParOf" srcId="{6CE479B8-58DF-48DD-AC0B-D0C5FC6877CB}" destId="{6CEA8AA8-969F-4D16-AA37-493DEC7B2497}" srcOrd="0" destOrd="0" presId="urn:microsoft.com/office/officeart/2005/8/layout/radial1"/>
    <dgm:cxn modelId="{7E460151-1052-46A5-BC45-2A30B0B12910}" type="presParOf" srcId="{FC4E895A-5CB6-4776-9D34-BC12EF08CF61}" destId="{A6529843-AF44-44C9-93DF-E3B0991FDD04}" srcOrd="6" destOrd="0" presId="urn:microsoft.com/office/officeart/2005/8/layout/radial1"/>
    <dgm:cxn modelId="{7886D203-7F6A-4753-809E-CD726904E7C6}" type="presParOf" srcId="{FC4E895A-5CB6-4776-9D34-BC12EF08CF61}" destId="{E5D811FC-7971-4430-8A28-1798A91448B2}" srcOrd="7" destOrd="0" presId="urn:microsoft.com/office/officeart/2005/8/layout/radial1"/>
    <dgm:cxn modelId="{D31A5948-91EB-422E-8A73-9817E4B9F35B}" type="presParOf" srcId="{E5D811FC-7971-4430-8A28-1798A91448B2}" destId="{DF6EDE72-0B1B-4A13-B586-C939D94F44B0}" srcOrd="0" destOrd="0" presId="urn:microsoft.com/office/officeart/2005/8/layout/radial1"/>
    <dgm:cxn modelId="{2D546AD7-1BB3-445F-8A5D-2CAAB5D9B380}" type="presParOf" srcId="{FC4E895A-5CB6-4776-9D34-BC12EF08CF61}" destId="{B73BB58B-01B7-42F4-9905-9F1B2B2B2E86}" srcOrd="8" destOrd="0" presId="urn:microsoft.com/office/officeart/2005/8/layout/radial1"/>
    <dgm:cxn modelId="{A423ECA3-5145-4F2E-B06F-3FD3C510E998}" type="presParOf" srcId="{FC4E895A-5CB6-4776-9D34-BC12EF08CF61}" destId="{38A04AD7-3C30-42FD-9169-981E636C19E5}" srcOrd="9" destOrd="0" presId="urn:microsoft.com/office/officeart/2005/8/layout/radial1"/>
    <dgm:cxn modelId="{70E71E62-29E0-4D16-A40E-08C7DA0F2489}" type="presParOf" srcId="{38A04AD7-3C30-42FD-9169-981E636C19E5}" destId="{ACABAC21-A12D-4CBC-B952-3A73C95768F1}" srcOrd="0" destOrd="0" presId="urn:microsoft.com/office/officeart/2005/8/layout/radial1"/>
    <dgm:cxn modelId="{9B8D9CD8-D374-4837-A785-1ED4AE005BD7}" type="presParOf" srcId="{FC4E895A-5CB6-4776-9D34-BC12EF08CF61}" destId="{21AB2C71-7445-44F1-88DA-8920B87614F7}" srcOrd="10" destOrd="0" presId="urn:microsoft.com/office/officeart/2005/8/layout/radial1"/>
    <dgm:cxn modelId="{ED6062EE-64B4-4F08-9FE9-EE726B267A7E}" type="presParOf" srcId="{FC4E895A-5CB6-4776-9D34-BC12EF08CF61}" destId="{2D9C51AD-404D-456F-A071-759BC20AC02A}" srcOrd="11" destOrd="0" presId="urn:microsoft.com/office/officeart/2005/8/layout/radial1"/>
    <dgm:cxn modelId="{D7F45312-E324-47CE-A01E-9728B007F209}" type="presParOf" srcId="{2D9C51AD-404D-456F-A071-759BC20AC02A}" destId="{7EE4D101-EE9B-4A63-A8FE-8D31CC197F3D}" srcOrd="0" destOrd="0" presId="urn:microsoft.com/office/officeart/2005/8/layout/radial1"/>
    <dgm:cxn modelId="{99E7B393-5E2B-499E-9B80-75DC10EB1ED6}" type="presParOf" srcId="{FC4E895A-5CB6-4776-9D34-BC12EF08CF61}" destId="{F47F4A28-5EEE-46EE-8800-FC7AC08C4E7C}" srcOrd="12" destOrd="0" presId="urn:microsoft.com/office/officeart/2005/8/layout/radial1"/>
    <dgm:cxn modelId="{79E66F94-2AC8-4A0C-84D1-21AD7F18CC40}" type="presParOf" srcId="{FC4E895A-5CB6-4776-9D34-BC12EF08CF61}" destId="{9D1B7D6E-04F7-450A-9D07-B5B04439ACF8}" srcOrd="13" destOrd="0" presId="urn:microsoft.com/office/officeart/2005/8/layout/radial1"/>
    <dgm:cxn modelId="{6B4CF0BE-6FFF-44C7-B5FA-889828743504}" type="presParOf" srcId="{9D1B7D6E-04F7-450A-9D07-B5B04439ACF8}" destId="{41F2124F-A0BE-4102-B450-5D718C194F3E}" srcOrd="0" destOrd="0" presId="urn:microsoft.com/office/officeart/2005/8/layout/radial1"/>
    <dgm:cxn modelId="{3BFB4C09-F36E-4E9F-8E28-0EACEA090D44}" type="presParOf" srcId="{FC4E895A-5CB6-4776-9D34-BC12EF08CF61}" destId="{6226B449-309A-47AC-BFF5-0322EED7062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4 918, 024,00 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247,033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>
            <a:spcAft>
              <a:spcPct val="35000"/>
            </a:spcAft>
          </a:pP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5,0%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161,17701</a:t>
          </a:r>
        </a:p>
        <a:p>
          <a:pPr>
            <a:spcAft>
              <a:spcPts val="0"/>
            </a:spcAft>
          </a:pP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3,3%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 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3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954,105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  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80,4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FD074C87-6399-4D0E-8C08-F5B00CE9D81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322,22304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6,6%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BF893E-2AB0-41B7-87F8-020F75A5496E}" type="parTrans" cxnId="{0F0C3CB5-BC60-4AFA-9441-AD7F1733A6E0}">
      <dgm:prSet/>
      <dgm:spPr/>
      <dgm:t>
        <a:bodyPr/>
        <a:lstStyle/>
        <a:p>
          <a:endParaRPr lang="ru-RU"/>
        </a:p>
      </dgm:t>
    </dgm:pt>
    <dgm:pt modelId="{7E5F65A8-892C-4074-8CE6-25684269FED7}" type="sibTrans" cxnId="{0F0C3CB5-BC60-4AFA-9441-AD7F1733A6E0}">
      <dgm:prSet/>
      <dgm:spPr/>
      <dgm:t>
        <a:bodyPr/>
        <a:lstStyle/>
        <a:p>
          <a:endParaRPr lang="ru-RU"/>
        </a:p>
      </dgm:t>
    </dgm:pt>
    <dgm:pt modelId="{D511382B-8106-46A7-8370-E61F125DA17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расходы 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233,48595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4,7%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07376ED-A4AB-4C2A-A46B-5D6EEB945AD6}" type="parTrans" cxnId="{0B7C0FFF-0182-4F3B-BAA7-F8D69405D112}">
      <dgm:prSet/>
      <dgm:spPr/>
      <dgm:t>
        <a:bodyPr/>
        <a:lstStyle/>
        <a:p>
          <a:endParaRPr lang="ru-RU"/>
        </a:p>
      </dgm:t>
    </dgm:pt>
    <dgm:pt modelId="{76D3DE2F-22DC-4C62-B4B2-F5E13B2FA90B}" type="sibTrans" cxnId="{0B7C0FFF-0182-4F3B-BAA7-F8D69405D112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254" custLinFactNeighborY="-2563"/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0" presStyleCnt="5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0" presStyleCnt="5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0" presStyleCnt="5" custScaleX="131347" custScaleY="125789" custRadScaleRad="98008" custRadScaleInc="39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1" presStyleCnt="5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1" presStyleCnt="5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1" presStyleCnt="5" custScaleX="124060" custScaleY="118874" custRadScaleRad="143981" custRadScaleInc="-162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2" presStyleCnt="5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2" presStyleCnt="5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2" presStyleCnt="5" custScaleX="124838" custScaleY="128160" custRadScaleRad="140369" custRadScaleInc="-171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06A87-77B5-4430-837E-8734C72F5509}" type="pres">
      <dgm:prSet presAssocID="{60BF893E-2AB0-41B7-87F8-020F75A5496E}" presName="Name9" presStyleLbl="parChTrans1D2" presStyleIdx="3" presStyleCnt="5"/>
      <dgm:spPr/>
      <dgm:t>
        <a:bodyPr/>
        <a:lstStyle/>
        <a:p>
          <a:endParaRPr lang="ru-RU"/>
        </a:p>
      </dgm:t>
    </dgm:pt>
    <dgm:pt modelId="{99AECF4A-8B33-4FD0-BE42-748FD84278C7}" type="pres">
      <dgm:prSet presAssocID="{60BF893E-2AB0-41B7-87F8-020F75A5496E}" presName="connTx" presStyleLbl="parChTrans1D2" presStyleIdx="3" presStyleCnt="5"/>
      <dgm:spPr/>
      <dgm:t>
        <a:bodyPr/>
        <a:lstStyle/>
        <a:p>
          <a:endParaRPr lang="ru-RU"/>
        </a:p>
      </dgm:t>
    </dgm:pt>
    <dgm:pt modelId="{3EDC3AD6-88CA-4A8B-BA27-C444503CF7F7}" type="pres">
      <dgm:prSet presAssocID="{FD074C87-6399-4D0E-8C08-F5B00CE9D81A}" presName="node" presStyleLbl="node1" presStyleIdx="3" presStyleCnt="5" custScaleX="121163" custScaleY="108754" custRadScaleRad="114706" custRadScaleInc="248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7F4F2-87E9-49C5-84E3-3D0F430F9ABB}" type="pres">
      <dgm:prSet presAssocID="{907376ED-A4AB-4C2A-A46B-5D6EEB945AD6}" presName="Name9" presStyleLbl="parChTrans1D2" presStyleIdx="4" presStyleCnt="5"/>
      <dgm:spPr/>
      <dgm:t>
        <a:bodyPr/>
        <a:lstStyle/>
        <a:p>
          <a:endParaRPr lang="ru-RU"/>
        </a:p>
      </dgm:t>
    </dgm:pt>
    <dgm:pt modelId="{0FDE4F5C-59F1-4B91-870C-2490DC0AE0F5}" type="pres">
      <dgm:prSet presAssocID="{907376ED-A4AB-4C2A-A46B-5D6EEB945AD6}" presName="connTx" presStyleLbl="parChTrans1D2" presStyleIdx="4" presStyleCnt="5"/>
      <dgm:spPr/>
      <dgm:t>
        <a:bodyPr/>
        <a:lstStyle/>
        <a:p>
          <a:endParaRPr lang="ru-RU"/>
        </a:p>
      </dgm:t>
    </dgm:pt>
    <dgm:pt modelId="{A97A6B5D-87BF-47D7-A474-FBFB4B319D2D}" type="pres">
      <dgm:prSet presAssocID="{D511382B-8106-46A7-8370-E61F125DA171}" presName="node" presStyleLbl="node1" presStyleIdx="4" presStyleCnt="5" custScaleX="146163" custScaleY="130810" custRadScaleRad="120589" custRadScaleInc="-133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9704A7A9-1034-44C3-A073-71C1149824A7}" type="presOf" srcId="{D3913F27-E24C-40CD-AFE9-DDAE93138E32}" destId="{B73BB58B-01B7-42F4-9905-9F1B2B2B2E86}" srcOrd="0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72C458F5-A514-48E7-9C3B-0799D0F665CB}" type="presOf" srcId="{907376ED-A4AB-4C2A-A46B-5D6EEB945AD6}" destId="{C3B7F4F2-87E9-49C5-84E3-3D0F430F9ABB}" srcOrd="0" destOrd="0" presId="urn:microsoft.com/office/officeart/2005/8/layout/radial1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F94FE156-514C-4ADD-B32E-4C4628037DFD}" type="presOf" srcId="{15828F25-D9DC-474E-BDB7-D0C96BB09D53}" destId="{40A4609C-9060-46DB-B6FB-91E6E6B2159D}" srcOrd="1" destOrd="0" presId="urn:microsoft.com/office/officeart/2005/8/layout/radial1"/>
    <dgm:cxn modelId="{EDA3CA1D-3E9C-42C3-80F7-97EECDA76C52}" type="presOf" srcId="{F986B101-2D04-4E3D-8735-12066002DCA2}" destId="{E5D811FC-7971-4430-8A28-1798A91448B2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6F8EA76C-B475-4A44-9014-B868DDDEE306}" type="presOf" srcId="{5A305073-4AE3-4F5A-9103-E20EE30AA624}" destId="{B4689F4D-C616-4B5A-AB08-969AFEC6F29C}" srcOrd="0" destOrd="0" presId="urn:microsoft.com/office/officeart/2005/8/layout/radial1"/>
    <dgm:cxn modelId="{07EC1354-F128-4776-806F-CDEC97DD1499}" type="presOf" srcId="{FD074C87-6399-4D0E-8C08-F5B00CE9D81A}" destId="{3EDC3AD6-88CA-4A8B-BA27-C444503CF7F7}" srcOrd="0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324F98E3-CADA-46FE-8898-3F8A67084E91}" type="presOf" srcId="{7FE7A46F-F120-46C2-8441-BB1D9BA17B40}" destId="{6CE479B8-58DF-48DD-AC0B-D0C5FC6877CB}" srcOrd="0" destOrd="0" presId="urn:microsoft.com/office/officeart/2005/8/layout/radial1"/>
    <dgm:cxn modelId="{843C4DF8-C123-49E6-A4AC-76BA6CFC1B10}" type="presOf" srcId="{D511382B-8106-46A7-8370-E61F125DA171}" destId="{A97A6B5D-87BF-47D7-A474-FBFB4B319D2D}" srcOrd="0" destOrd="0" presId="urn:microsoft.com/office/officeart/2005/8/layout/radial1"/>
    <dgm:cxn modelId="{667A5451-A910-4B18-A9E6-785E623AD58A}" type="presOf" srcId="{F986B101-2D04-4E3D-8735-12066002DCA2}" destId="{DF6EDE72-0B1B-4A13-B586-C939D94F44B0}" srcOrd="1" destOrd="0" presId="urn:microsoft.com/office/officeart/2005/8/layout/radial1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46105EC6-8EBD-4DE7-92FB-CBA1815A2D50}" type="presOf" srcId="{15828F25-D9DC-474E-BDB7-D0C96BB09D53}" destId="{09F81971-61A1-4CB0-8EEA-38BD69D84A68}" srcOrd="0" destOrd="0" presId="urn:microsoft.com/office/officeart/2005/8/layout/radial1"/>
    <dgm:cxn modelId="{D015EBAF-0B0F-4D0A-8F07-38D39946D720}" srcId="{B179D74B-D7BA-4ED1-A72F-D0DA76E8417A}" destId="{C6A1BDBE-B799-45DE-8DF1-D0A56A293435}" srcOrd="1" destOrd="0" parTransId="{7FE7A46F-F120-46C2-8441-BB1D9BA17B40}" sibTransId="{B358B0F7-9D28-4C8F-9C22-734A2FEDCC8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E425529A-17E4-4FB7-81C0-58640253B14B}" type="presOf" srcId="{1F8E4B7B-3190-492B-BA7B-9B52CE7D79BE}" destId="{FC4E895A-5CB6-4776-9D34-BC12EF08CF61}" srcOrd="0" destOrd="0" presId="urn:microsoft.com/office/officeart/2005/8/layout/radial1"/>
    <dgm:cxn modelId="{0F0C3CB5-BC60-4AFA-9441-AD7F1733A6E0}" srcId="{B179D74B-D7BA-4ED1-A72F-D0DA76E8417A}" destId="{FD074C87-6399-4D0E-8C08-F5B00CE9D81A}" srcOrd="3" destOrd="0" parTransId="{60BF893E-2AB0-41B7-87F8-020F75A5496E}" sibTransId="{7E5F65A8-892C-4074-8CE6-25684269FED7}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F71EDE10-88B0-4C87-96D1-B1C608FB978C}" type="presOf" srcId="{C6A1BDBE-B799-45DE-8DF1-D0A56A293435}" destId="{A6529843-AF44-44C9-93DF-E3B0991FDD04}" srcOrd="0" destOrd="0" presId="urn:microsoft.com/office/officeart/2005/8/layout/radial1"/>
    <dgm:cxn modelId="{80BBFF82-3BB8-4C8E-A409-C9E87F4BA306}" type="presOf" srcId="{60BF893E-2AB0-41B7-87F8-020F75A5496E}" destId="{99AECF4A-8B33-4FD0-BE42-748FD84278C7}" srcOrd="1" destOrd="0" presId="urn:microsoft.com/office/officeart/2005/8/layout/radial1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86ADD094-1835-4499-AAD9-8E9592C64D25}" type="presOf" srcId="{7FE7A46F-F120-46C2-8441-BB1D9BA17B40}" destId="{6CEA8AA8-969F-4D16-AA37-493DEC7B2497}" srcOrd="1" destOrd="0" presId="urn:microsoft.com/office/officeart/2005/8/layout/radial1"/>
    <dgm:cxn modelId="{74FEA068-05E4-43D5-89EB-56CE9DDF048F}" type="presOf" srcId="{907376ED-A4AB-4C2A-A46B-5D6EEB945AD6}" destId="{0FDE4F5C-59F1-4B91-870C-2490DC0AE0F5}" srcOrd="1" destOrd="0" presId="urn:microsoft.com/office/officeart/2005/8/layout/radial1"/>
    <dgm:cxn modelId="{59A7D788-B81A-44F1-809B-7D1B205EFD10}" type="presOf" srcId="{60BF893E-2AB0-41B7-87F8-020F75A5496E}" destId="{0CF06A87-77B5-4430-837E-8734C72F5509}" srcOrd="0" destOrd="0" presId="urn:microsoft.com/office/officeart/2005/8/layout/radial1"/>
    <dgm:cxn modelId="{1AB39086-C25E-4ABE-878B-C30FE6484202}" srcId="{B179D74B-D7BA-4ED1-A72F-D0DA76E8417A}" destId="{5A305073-4AE3-4F5A-9103-E20EE30AA624}" srcOrd="0" destOrd="0" parTransId="{15828F25-D9DC-474E-BDB7-D0C96BB09D53}" sibTransId="{E9C62FCB-D719-489F-AD23-B2692E2F13DF}"/>
    <dgm:cxn modelId="{0B7C0FFF-0182-4F3B-BAA7-F8D69405D112}" srcId="{B179D74B-D7BA-4ED1-A72F-D0DA76E8417A}" destId="{D511382B-8106-46A7-8370-E61F125DA171}" srcOrd="4" destOrd="0" parTransId="{907376ED-A4AB-4C2A-A46B-5D6EEB945AD6}" sibTransId="{76D3DE2F-22DC-4C62-B4B2-F5E13B2FA90B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67B53CC9-EAD6-4807-A826-60948956F288}" srcId="{B179D74B-D7BA-4ED1-A72F-D0DA76E8417A}" destId="{D3913F27-E24C-40CD-AFE9-DDAE93138E32}" srcOrd="2" destOrd="0" parTransId="{F986B101-2D04-4E3D-8735-12066002DCA2}" sibTransId="{CB8E9DCB-886A-4917-B75A-D6CABEF1A2D5}"/>
    <dgm:cxn modelId="{0EFAB3FE-380A-4523-8E99-BE089298888D}" type="presOf" srcId="{B179D74B-D7BA-4ED1-A72F-D0DA76E8417A}" destId="{22672531-8C33-499F-A8B8-1F76FA72B8E1}" srcOrd="0" destOrd="0" presId="urn:microsoft.com/office/officeart/2005/8/layout/radial1"/>
    <dgm:cxn modelId="{11E4DCBD-2D64-45B7-A6C0-29D2E1A31269}" type="presParOf" srcId="{FC4E895A-5CB6-4776-9D34-BC12EF08CF61}" destId="{22672531-8C33-499F-A8B8-1F76FA72B8E1}" srcOrd="0" destOrd="0" presId="urn:microsoft.com/office/officeart/2005/8/layout/radial1"/>
    <dgm:cxn modelId="{04624AE9-3EC6-4002-840D-ECB525EEBDFE}" type="presParOf" srcId="{FC4E895A-5CB6-4776-9D34-BC12EF08CF61}" destId="{09F81971-61A1-4CB0-8EEA-38BD69D84A68}" srcOrd="1" destOrd="0" presId="urn:microsoft.com/office/officeart/2005/8/layout/radial1"/>
    <dgm:cxn modelId="{D6E48B7A-7600-4A6F-8224-FC72023B630E}" type="presParOf" srcId="{09F81971-61A1-4CB0-8EEA-38BD69D84A68}" destId="{40A4609C-9060-46DB-B6FB-91E6E6B2159D}" srcOrd="0" destOrd="0" presId="urn:microsoft.com/office/officeart/2005/8/layout/radial1"/>
    <dgm:cxn modelId="{A7468647-EF96-4226-9DFE-5885AD8C1FE0}" type="presParOf" srcId="{FC4E895A-5CB6-4776-9D34-BC12EF08CF61}" destId="{B4689F4D-C616-4B5A-AB08-969AFEC6F29C}" srcOrd="2" destOrd="0" presId="urn:microsoft.com/office/officeart/2005/8/layout/radial1"/>
    <dgm:cxn modelId="{9EE06939-F32F-4371-AE21-53A3B5A3D815}" type="presParOf" srcId="{FC4E895A-5CB6-4776-9D34-BC12EF08CF61}" destId="{6CE479B8-58DF-48DD-AC0B-D0C5FC6877CB}" srcOrd="3" destOrd="0" presId="urn:microsoft.com/office/officeart/2005/8/layout/radial1"/>
    <dgm:cxn modelId="{5848E9D1-DB2C-44DA-958D-9809F274C7C2}" type="presParOf" srcId="{6CE479B8-58DF-48DD-AC0B-D0C5FC6877CB}" destId="{6CEA8AA8-969F-4D16-AA37-493DEC7B2497}" srcOrd="0" destOrd="0" presId="urn:microsoft.com/office/officeart/2005/8/layout/radial1"/>
    <dgm:cxn modelId="{2FB00508-30DF-461F-BF27-38F7E3D14F14}" type="presParOf" srcId="{FC4E895A-5CB6-4776-9D34-BC12EF08CF61}" destId="{A6529843-AF44-44C9-93DF-E3B0991FDD04}" srcOrd="4" destOrd="0" presId="urn:microsoft.com/office/officeart/2005/8/layout/radial1"/>
    <dgm:cxn modelId="{16A2E799-541D-4116-B290-E41401BFBE57}" type="presParOf" srcId="{FC4E895A-5CB6-4776-9D34-BC12EF08CF61}" destId="{E5D811FC-7971-4430-8A28-1798A91448B2}" srcOrd="5" destOrd="0" presId="urn:microsoft.com/office/officeart/2005/8/layout/radial1"/>
    <dgm:cxn modelId="{2B17DBCD-D115-41C6-A8E8-B788DFBAF5BA}" type="presParOf" srcId="{E5D811FC-7971-4430-8A28-1798A91448B2}" destId="{DF6EDE72-0B1B-4A13-B586-C939D94F44B0}" srcOrd="0" destOrd="0" presId="urn:microsoft.com/office/officeart/2005/8/layout/radial1"/>
    <dgm:cxn modelId="{7E4402F9-D2E7-4280-BE05-9CBB1E4ECB05}" type="presParOf" srcId="{FC4E895A-5CB6-4776-9D34-BC12EF08CF61}" destId="{B73BB58B-01B7-42F4-9905-9F1B2B2B2E86}" srcOrd="6" destOrd="0" presId="urn:microsoft.com/office/officeart/2005/8/layout/radial1"/>
    <dgm:cxn modelId="{CF6D9D90-4900-43EA-9D28-C05103CA022C}" type="presParOf" srcId="{FC4E895A-5CB6-4776-9D34-BC12EF08CF61}" destId="{0CF06A87-77B5-4430-837E-8734C72F5509}" srcOrd="7" destOrd="0" presId="urn:microsoft.com/office/officeart/2005/8/layout/radial1"/>
    <dgm:cxn modelId="{D9FE57BE-9739-48A0-97AF-BEF88E9B46A8}" type="presParOf" srcId="{0CF06A87-77B5-4430-837E-8734C72F5509}" destId="{99AECF4A-8B33-4FD0-BE42-748FD84278C7}" srcOrd="0" destOrd="0" presId="urn:microsoft.com/office/officeart/2005/8/layout/radial1"/>
    <dgm:cxn modelId="{37C2D20D-F40E-498F-9ED6-E63F9F43A4D1}" type="presParOf" srcId="{FC4E895A-5CB6-4776-9D34-BC12EF08CF61}" destId="{3EDC3AD6-88CA-4A8B-BA27-C444503CF7F7}" srcOrd="8" destOrd="0" presId="urn:microsoft.com/office/officeart/2005/8/layout/radial1"/>
    <dgm:cxn modelId="{C50CF7E7-C0D7-4CFC-A78B-13267080DFE7}" type="presParOf" srcId="{FC4E895A-5CB6-4776-9D34-BC12EF08CF61}" destId="{C3B7F4F2-87E9-49C5-84E3-3D0F430F9ABB}" srcOrd="9" destOrd="0" presId="urn:microsoft.com/office/officeart/2005/8/layout/radial1"/>
    <dgm:cxn modelId="{A110D6C6-3352-43FF-A2D2-80DE9A3E2351}" type="presParOf" srcId="{C3B7F4F2-87E9-49C5-84E3-3D0F430F9ABB}" destId="{0FDE4F5C-59F1-4B91-870C-2490DC0AE0F5}" srcOrd="0" destOrd="0" presId="urn:microsoft.com/office/officeart/2005/8/layout/radial1"/>
    <dgm:cxn modelId="{444408E8-B618-4150-A576-B431F8C92A5F}" type="presParOf" srcId="{FC4E895A-5CB6-4776-9D34-BC12EF08CF61}" destId="{A97A6B5D-87BF-47D7-A474-FBFB4B319D2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572927" y="2260075"/>
          <a:ext cx="2150254" cy="970097"/>
        </a:xfrm>
        <a:prstGeom prst="ellipse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5 451,303 тыс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sp:txBody>
      <dsp:txXfrm>
        <a:off x="3887824" y="2402142"/>
        <a:ext cx="1520460" cy="685963"/>
      </dsp:txXfrm>
    </dsp:sp>
    <dsp:sp modelId="{2CB797D3-131D-4B40-8D1C-3C0BCCD4E26A}">
      <dsp:nvSpPr>
        <dsp:cNvPr id="0" name=""/>
        <dsp:cNvSpPr/>
      </dsp:nvSpPr>
      <dsp:spPr>
        <a:xfrm rot="11759505">
          <a:off x="2847777" y="2345684"/>
          <a:ext cx="910385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910385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280210" y="2336877"/>
        <a:ext cx="45519" cy="45519"/>
      </dsp:txXfrm>
    </dsp:sp>
    <dsp:sp modelId="{9F81A141-1B04-4A03-B238-37F7A90993F2}">
      <dsp:nvSpPr>
        <dsp:cNvPr id="0" name=""/>
        <dsp:cNvSpPr/>
      </dsp:nvSpPr>
      <dsp:spPr>
        <a:xfrm>
          <a:off x="971602" y="1063594"/>
          <a:ext cx="1936283" cy="181071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199,97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3,7%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255164" y="1328767"/>
        <a:ext cx="1369159" cy="1280367"/>
      </dsp:txXfrm>
    </dsp:sp>
    <dsp:sp modelId="{09F81971-61A1-4CB0-8EEA-38BD69D84A68}">
      <dsp:nvSpPr>
        <dsp:cNvPr id="0" name=""/>
        <dsp:cNvSpPr/>
      </dsp:nvSpPr>
      <dsp:spPr>
        <a:xfrm rot="2124003">
          <a:off x="5178725" y="3283401"/>
          <a:ext cx="492780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492780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12796" y="3285034"/>
        <a:ext cx="24639" cy="24639"/>
      </dsp:txXfrm>
    </dsp:sp>
    <dsp:sp modelId="{B4689F4D-C616-4B5A-AB08-969AFEC6F29C}">
      <dsp:nvSpPr>
        <dsp:cNvPr id="0" name=""/>
        <dsp:cNvSpPr/>
      </dsp:nvSpPr>
      <dsp:spPr>
        <a:xfrm>
          <a:off x="5442596" y="3079806"/>
          <a:ext cx="1861959" cy="1783169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235,834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4,3 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sp:txBody>
      <dsp:txXfrm>
        <a:off x="5715274" y="3340945"/>
        <a:ext cx="1316603" cy="1260891"/>
      </dsp:txXfrm>
    </dsp:sp>
    <dsp:sp modelId="{6CE479B8-58DF-48DD-AC0B-D0C5FC6877CB}">
      <dsp:nvSpPr>
        <dsp:cNvPr id="0" name=""/>
        <dsp:cNvSpPr/>
      </dsp:nvSpPr>
      <dsp:spPr>
        <a:xfrm rot="18054064">
          <a:off x="4785497" y="2010956"/>
          <a:ext cx="587230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87230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64432" y="2010227"/>
        <a:ext cx="29361" cy="29361"/>
      </dsp:txXfrm>
    </dsp:sp>
    <dsp:sp modelId="{A6529843-AF44-44C9-93DF-E3B0991FDD04}">
      <dsp:nvSpPr>
        <dsp:cNvPr id="0" name=""/>
        <dsp:cNvSpPr/>
      </dsp:nvSpPr>
      <dsp:spPr>
        <a:xfrm>
          <a:off x="4788028" y="199492"/>
          <a:ext cx="1758659" cy="168514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651,490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12,0%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045578" y="446275"/>
        <a:ext cx="1243559" cy="1191577"/>
      </dsp:txXfrm>
    </dsp:sp>
    <dsp:sp modelId="{E5D811FC-7971-4430-8A28-1798A91448B2}">
      <dsp:nvSpPr>
        <dsp:cNvPr id="0" name=""/>
        <dsp:cNvSpPr/>
      </dsp:nvSpPr>
      <dsp:spPr>
        <a:xfrm rot="20786558">
          <a:off x="5584783" y="2406145"/>
          <a:ext cx="822316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822316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75383" y="2399539"/>
        <a:ext cx="41115" cy="41115"/>
      </dsp:txXfrm>
    </dsp:sp>
    <dsp:sp modelId="{B73BB58B-01B7-42F4-9905-9F1B2B2B2E86}">
      <dsp:nvSpPr>
        <dsp:cNvPr id="0" name=""/>
        <dsp:cNvSpPr/>
      </dsp:nvSpPr>
      <dsp:spPr>
        <a:xfrm>
          <a:off x="6372199" y="1207607"/>
          <a:ext cx="1769688" cy="1816780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3 953,205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. </a:t>
          </a:r>
          <a:endParaRPr lang="ru-RU" sz="1400" b="1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 72,5 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sp:txBody>
      <dsp:txXfrm>
        <a:off x="6631364" y="1473668"/>
        <a:ext cx="1251358" cy="1284658"/>
      </dsp:txXfrm>
    </dsp:sp>
    <dsp:sp modelId="{38A04AD7-3C30-42FD-9169-981E636C19E5}">
      <dsp:nvSpPr>
        <dsp:cNvPr id="0" name=""/>
        <dsp:cNvSpPr/>
      </dsp:nvSpPr>
      <dsp:spPr>
        <a:xfrm rot="6134317">
          <a:off x="4351105" y="3368922"/>
          <a:ext cx="317225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317225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501787" y="3374944"/>
        <a:ext cx="15861" cy="15861"/>
      </dsp:txXfrm>
    </dsp:sp>
    <dsp:sp modelId="{21AB2C71-7445-44F1-88DA-8920B87614F7}">
      <dsp:nvSpPr>
        <dsp:cNvPr id="0" name=""/>
        <dsp:cNvSpPr/>
      </dsp:nvSpPr>
      <dsp:spPr>
        <a:xfrm>
          <a:off x="3383864" y="3518918"/>
          <a:ext cx="1810685" cy="176108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50,0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0,9 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sp:txBody>
      <dsp:txXfrm>
        <a:off x="3649033" y="3776823"/>
        <a:ext cx="1280347" cy="1245273"/>
      </dsp:txXfrm>
    </dsp:sp>
    <dsp:sp modelId="{D361E89F-B8C5-473F-93AE-E8395697221D}">
      <dsp:nvSpPr>
        <dsp:cNvPr id="0" name=""/>
        <dsp:cNvSpPr/>
      </dsp:nvSpPr>
      <dsp:spPr>
        <a:xfrm rot="9308372">
          <a:off x="2687734" y="3345464"/>
          <a:ext cx="1269092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1269092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90553" y="3327689"/>
        <a:ext cx="63454" cy="63454"/>
      </dsp:txXfrm>
    </dsp:sp>
    <dsp:sp modelId="{B7D85B20-D7E5-44FC-8F35-59EA31B4697F}">
      <dsp:nvSpPr>
        <dsp:cNvPr id="0" name=""/>
        <dsp:cNvSpPr/>
      </dsp:nvSpPr>
      <dsp:spPr>
        <a:xfrm>
          <a:off x="827583" y="3079819"/>
          <a:ext cx="2019665" cy="1935205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330,804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. </a:t>
          </a:r>
          <a:endParaRPr lang="ru-RU" sz="1400" b="1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6,1%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123356" y="3363223"/>
        <a:ext cx="1428119" cy="1368397"/>
      </dsp:txXfrm>
    </dsp:sp>
    <dsp:sp modelId="{4A7B1A07-E4F0-4C30-87B9-3EB407D5B2B1}">
      <dsp:nvSpPr>
        <dsp:cNvPr id="0" name=""/>
        <dsp:cNvSpPr/>
      </dsp:nvSpPr>
      <dsp:spPr>
        <a:xfrm rot="14610408">
          <a:off x="3764861" y="1857314"/>
          <a:ext cx="895266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895266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190112" y="1848885"/>
        <a:ext cx="44763" cy="44763"/>
      </dsp:txXfrm>
    </dsp:sp>
    <dsp:sp modelId="{6C9CD09E-F22F-4A55-96FD-BB47BC61BA04}">
      <dsp:nvSpPr>
        <dsp:cNvPr id="0" name=""/>
        <dsp:cNvSpPr/>
      </dsp:nvSpPr>
      <dsp:spPr>
        <a:xfrm>
          <a:off x="2987828" y="127484"/>
          <a:ext cx="1417587" cy="1417587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50" b="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30,0</a:t>
          </a:r>
        </a:p>
        <a:p>
          <a:pPr lvl="0" algn="ctr" defTabSz="6000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. 0,5%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195429" y="335085"/>
        <a:ext cx="1002385" cy="1002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563867" y="1927693"/>
          <a:ext cx="2150254" cy="970097"/>
        </a:xfrm>
        <a:prstGeom prst="ellipse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  <a:endParaRPr lang="ru-RU" sz="1400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5 156,064тыс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400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100 %</a:t>
          </a:r>
        </a:p>
      </dsp:txBody>
      <dsp:txXfrm>
        <a:off x="3878764" y="2069760"/>
        <a:ext cx="1520460" cy="685963"/>
      </dsp:txXfrm>
    </dsp:sp>
    <dsp:sp modelId="{2CB797D3-131D-4B40-8D1C-3C0BCCD4E26A}">
      <dsp:nvSpPr>
        <dsp:cNvPr id="0" name=""/>
        <dsp:cNvSpPr/>
      </dsp:nvSpPr>
      <dsp:spPr>
        <a:xfrm rot="13063055">
          <a:off x="3640632" y="1823849"/>
          <a:ext cx="509895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09895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882832" y="1825054"/>
        <a:ext cx="25494" cy="25494"/>
      </dsp:txXfrm>
    </dsp:sp>
    <dsp:sp modelId="{9F81A141-1B04-4A03-B238-37F7A90993F2}">
      <dsp:nvSpPr>
        <dsp:cNvPr id="0" name=""/>
        <dsp:cNvSpPr/>
      </dsp:nvSpPr>
      <dsp:spPr>
        <a:xfrm>
          <a:off x="1979704" y="199488"/>
          <a:ext cx="1936283" cy="181071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 политика 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326,52460</a:t>
          </a: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endParaRPr lang="ru-RU" sz="1400" b="1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6,3%. 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263266" y="464661"/>
        <a:ext cx="1369159" cy="1280367"/>
      </dsp:txXfrm>
    </dsp:sp>
    <dsp:sp modelId="{09F81971-61A1-4CB0-8EEA-38BD69D84A68}">
      <dsp:nvSpPr>
        <dsp:cNvPr id="0" name=""/>
        <dsp:cNvSpPr/>
      </dsp:nvSpPr>
      <dsp:spPr>
        <a:xfrm rot="4484167">
          <a:off x="4578429" y="3131539"/>
          <a:ext cx="521052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21052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25929" y="3132465"/>
        <a:ext cx="26052" cy="26052"/>
      </dsp:txXfrm>
    </dsp:sp>
    <dsp:sp modelId="{B4689F4D-C616-4B5A-AB08-969AFEC6F29C}">
      <dsp:nvSpPr>
        <dsp:cNvPr id="0" name=""/>
        <dsp:cNvSpPr/>
      </dsp:nvSpPr>
      <dsp:spPr>
        <a:xfrm>
          <a:off x="4211963" y="3367855"/>
          <a:ext cx="1861959" cy="1783169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оборона   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238,139          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4,6%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484641" y="3628994"/>
        <a:ext cx="1316603" cy="1260891"/>
      </dsp:txXfrm>
    </dsp:sp>
    <dsp:sp modelId="{6CE479B8-58DF-48DD-AC0B-D0C5FC6877CB}">
      <dsp:nvSpPr>
        <dsp:cNvPr id="0" name=""/>
        <dsp:cNvSpPr/>
      </dsp:nvSpPr>
      <dsp:spPr>
        <a:xfrm rot="19925824">
          <a:off x="5289298" y="1840625"/>
          <a:ext cx="807509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807509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72864" y="1834390"/>
        <a:ext cx="40375" cy="40375"/>
      </dsp:txXfrm>
    </dsp:sp>
    <dsp:sp modelId="{A6529843-AF44-44C9-93DF-E3B0991FDD04}">
      <dsp:nvSpPr>
        <dsp:cNvPr id="0" name=""/>
        <dsp:cNvSpPr/>
      </dsp:nvSpPr>
      <dsp:spPr>
        <a:xfrm>
          <a:off x="5940160" y="415514"/>
          <a:ext cx="1758659" cy="168514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434,85007  </a:t>
          </a:r>
          <a:r>
            <a:rPr lang="ru-RU" sz="14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8,4%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197710" y="662297"/>
        <a:ext cx="1243559" cy="1191577"/>
      </dsp:txXfrm>
    </dsp:sp>
    <dsp:sp modelId="{E5D811FC-7971-4430-8A28-1798A91448B2}">
      <dsp:nvSpPr>
        <dsp:cNvPr id="0" name=""/>
        <dsp:cNvSpPr/>
      </dsp:nvSpPr>
      <dsp:spPr>
        <a:xfrm rot="1244871">
          <a:off x="5441394" y="2825201"/>
          <a:ext cx="646444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646444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48455" y="2822993"/>
        <a:ext cx="32322" cy="32322"/>
      </dsp:txXfrm>
    </dsp:sp>
    <dsp:sp modelId="{B73BB58B-01B7-42F4-9905-9F1B2B2B2E86}">
      <dsp:nvSpPr>
        <dsp:cNvPr id="0" name=""/>
        <dsp:cNvSpPr/>
      </dsp:nvSpPr>
      <dsp:spPr>
        <a:xfrm>
          <a:off x="6012163" y="2359739"/>
          <a:ext cx="1769688" cy="1816780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3953,634     тыс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  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76,6%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271328" y="2625800"/>
        <a:ext cx="1251358" cy="1284658"/>
      </dsp:txXfrm>
    </dsp:sp>
    <dsp:sp modelId="{38A04AD7-3C30-42FD-9169-981E636C19E5}">
      <dsp:nvSpPr>
        <dsp:cNvPr id="0" name=""/>
        <dsp:cNvSpPr/>
      </dsp:nvSpPr>
      <dsp:spPr>
        <a:xfrm rot="10082165">
          <a:off x="2969923" y="2677919"/>
          <a:ext cx="703576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703576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304122" y="2674282"/>
        <a:ext cx="35178" cy="35178"/>
      </dsp:txXfrm>
    </dsp:sp>
    <dsp:sp modelId="{21AB2C71-7445-44F1-88DA-8920B87614F7}">
      <dsp:nvSpPr>
        <dsp:cNvPr id="0" name=""/>
        <dsp:cNvSpPr/>
      </dsp:nvSpPr>
      <dsp:spPr>
        <a:xfrm>
          <a:off x="1187630" y="2071698"/>
          <a:ext cx="1810685" cy="176108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Культура, </a:t>
          </a: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кинематографи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50,0         </a:t>
          </a:r>
          <a:r>
            <a:rPr lang="ru-RU" sz="14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endParaRPr lang="ru-RU" sz="1400" b="1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1,0%.        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452799" y="2329603"/>
        <a:ext cx="1280347" cy="1245273"/>
      </dsp:txXfrm>
    </dsp:sp>
    <dsp:sp modelId="{2D9C51AD-404D-456F-A071-759BC20AC02A}">
      <dsp:nvSpPr>
        <dsp:cNvPr id="0" name=""/>
        <dsp:cNvSpPr/>
      </dsp:nvSpPr>
      <dsp:spPr>
        <a:xfrm rot="16808012">
          <a:off x="4559973" y="1717686"/>
          <a:ext cx="401509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401509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50690" y="1721601"/>
        <a:ext cx="20075" cy="20075"/>
      </dsp:txXfrm>
    </dsp:sp>
    <dsp:sp modelId="{F47F4A28-5EEE-46EE-8800-FC7AC08C4E7C}">
      <dsp:nvSpPr>
        <dsp:cNvPr id="0" name=""/>
        <dsp:cNvSpPr/>
      </dsp:nvSpPr>
      <dsp:spPr>
        <a:xfrm>
          <a:off x="4211963" y="127485"/>
          <a:ext cx="1417587" cy="1417587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350" kern="1200" dirty="0" smtClean="0">
              <a:effectLst/>
              <a:latin typeface="Times New Roman" pitchFamily="18" charset="0"/>
              <a:cs typeface="Times New Roman" pitchFamily="18" charset="0"/>
            </a:rPr>
            <a:t>безопасность</a:t>
          </a:r>
          <a:r>
            <a:rPr lang="ru-RU" sz="1350" b="1" kern="1200" dirty="0" smtClean="0">
              <a:effectLst/>
              <a:latin typeface="Times New Roman" pitchFamily="18" charset="0"/>
              <a:cs typeface="Times New Roman" pitchFamily="18" charset="0"/>
            </a:rPr>
            <a:t>3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0,0         тыс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. руб. 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0,6%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419564" y="335086"/>
        <a:ext cx="1002385" cy="1002385"/>
      </dsp:txXfrm>
    </dsp:sp>
    <dsp:sp modelId="{9D1B7D6E-04F7-450A-9D07-B5B04439ACF8}">
      <dsp:nvSpPr>
        <dsp:cNvPr id="0" name=""/>
        <dsp:cNvSpPr/>
      </dsp:nvSpPr>
      <dsp:spPr>
        <a:xfrm rot="7390193">
          <a:off x="3416837" y="3360736"/>
          <a:ext cx="1186796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1186796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980565" y="3345019"/>
        <a:ext cx="59339" cy="59339"/>
      </dsp:txXfrm>
    </dsp:sp>
    <dsp:sp modelId="{6226B449-309A-47AC-BFF5-0322EED70627}">
      <dsp:nvSpPr>
        <dsp:cNvPr id="0" name=""/>
        <dsp:cNvSpPr/>
      </dsp:nvSpPr>
      <dsp:spPr>
        <a:xfrm>
          <a:off x="2195738" y="3755928"/>
          <a:ext cx="1990179" cy="1744767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i="0" kern="120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</a:t>
          </a:r>
          <a:r>
            <a:rPr lang="ru-RU" sz="1400" b="0" i="0" kern="1200" dirty="0" smtClean="0">
              <a:effectLst/>
              <a:latin typeface="Times New Roman" pitchFamily="18" charset="0"/>
              <a:cs typeface="Times New Roman" pitchFamily="18" charset="0"/>
            </a:rPr>
            <a:t>расходы </a:t>
          </a:r>
          <a:r>
            <a:rPr lang="ru-RU" sz="1400" b="1" i="0" kern="1200" dirty="0" smtClean="0">
              <a:effectLst/>
              <a:latin typeface="Times New Roman" pitchFamily="18" charset="0"/>
              <a:cs typeface="Times New Roman" pitchFamily="18" charset="0"/>
            </a:rPr>
            <a:t>122,91633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i="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="1" i="0" kern="12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b="0" i="0" kern="1200" dirty="0" smtClean="0">
              <a:effectLst/>
              <a:latin typeface="Times New Roman" pitchFamily="18" charset="0"/>
              <a:cs typeface="Times New Roman" pitchFamily="18" charset="0"/>
            </a:rPr>
            <a:t>        </a:t>
          </a:r>
          <a:r>
            <a:rPr lang="ru-RU" sz="1400" b="1" i="0" kern="1200" dirty="0" smtClean="0">
              <a:effectLst/>
              <a:latin typeface="Times New Roman" pitchFamily="18" charset="0"/>
              <a:cs typeface="Times New Roman" pitchFamily="18" charset="0"/>
            </a:rPr>
            <a:t>2,5%</a:t>
          </a:r>
          <a:endParaRPr lang="ru-RU" sz="1400" b="1" i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487193" y="4011443"/>
        <a:ext cx="1407269" cy="12337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439558" y="2278086"/>
          <a:ext cx="2466072" cy="1112581"/>
        </a:xfrm>
        <a:prstGeom prst="ellipse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4 918, 024,00 тыс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sp:txBody>
      <dsp:txXfrm>
        <a:off x="3800706" y="2441020"/>
        <a:ext cx="1743776" cy="786713"/>
      </dsp:txXfrm>
    </dsp:sp>
    <dsp:sp modelId="{09F81971-61A1-4CB0-8EEA-38BD69D84A68}">
      <dsp:nvSpPr>
        <dsp:cNvPr id="0" name=""/>
        <dsp:cNvSpPr/>
      </dsp:nvSpPr>
      <dsp:spPr>
        <a:xfrm rot="3203492">
          <a:off x="4993245" y="3487404"/>
          <a:ext cx="352734" cy="32003"/>
        </a:xfrm>
        <a:custGeom>
          <a:avLst/>
          <a:gdLst/>
          <a:ahLst/>
          <a:cxnLst/>
          <a:rect l="0" t="0" r="0" b="0"/>
          <a:pathLst>
            <a:path>
              <a:moveTo>
                <a:pt x="0" y="16001"/>
              </a:moveTo>
              <a:lnTo>
                <a:pt x="352734" y="160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60794" y="3494587"/>
        <a:ext cx="17636" cy="17636"/>
      </dsp:txXfrm>
    </dsp:sp>
    <dsp:sp modelId="{B4689F4D-C616-4B5A-AB08-969AFEC6F29C}">
      <dsp:nvSpPr>
        <dsp:cNvPr id="0" name=""/>
        <dsp:cNvSpPr/>
      </dsp:nvSpPr>
      <dsp:spPr>
        <a:xfrm>
          <a:off x="4826039" y="3455629"/>
          <a:ext cx="2135434" cy="2045072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247,033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5,0%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138766" y="3755123"/>
        <a:ext cx="1509980" cy="1446084"/>
      </dsp:txXfrm>
    </dsp:sp>
    <dsp:sp modelId="{6CE479B8-58DF-48DD-AC0B-D0C5FC6877CB}">
      <dsp:nvSpPr>
        <dsp:cNvPr id="0" name=""/>
        <dsp:cNvSpPr/>
      </dsp:nvSpPr>
      <dsp:spPr>
        <a:xfrm rot="17432053">
          <a:off x="4735919" y="2064851"/>
          <a:ext cx="437839" cy="32003"/>
        </a:xfrm>
        <a:custGeom>
          <a:avLst/>
          <a:gdLst/>
          <a:ahLst/>
          <a:cxnLst/>
          <a:rect l="0" t="0" r="0" b="0"/>
          <a:pathLst>
            <a:path>
              <a:moveTo>
                <a:pt x="0" y="16001"/>
              </a:moveTo>
              <a:lnTo>
                <a:pt x="437839" y="160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43892" y="2069907"/>
        <a:ext cx="21891" cy="21891"/>
      </dsp:txXfrm>
    </dsp:sp>
    <dsp:sp modelId="{A6529843-AF44-44C9-93DF-E3B0991FDD04}">
      <dsp:nvSpPr>
        <dsp:cNvPr id="0" name=""/>
        <dsp:cNvSpPr/>
      </dsp:nvSpPr>
      <dsp:spPr>
        <a:xfrm>
          <a:off x="4363821" y="0"/>
          <a:ext cx="2016962" cy="1932648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161,17701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3,3%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659198" y="283030"/>
        <a:ext cx="1426208" cy="1366588"/>
      </dsp:txXfrm>
    </dsp:sp>
    <dsp:sp modelId="{E5D811FC-7971-4430-8A28-1798A91448B2}">
      <dsp:nvSpPr>
        <dsp:cNvPr id="0" name=""/>
        <dsp:cNvSpPr/>
      </dsp:nvSpPr>
      <dsp:spPr>
        <a:xfrm rot="21265346">
          <a:off x="5876009" y="2665537"/>
          <a:ext cx="723316" cy="32003"/>
        </a:xfrm>
        <a:custGeom>
          <a:avLst/>
          <a:gdLst/>
          <a:ahLst/>
          <a:cxnLst/>
          <a:rect l="0" t="0" r="0" b="0"/>
          <a:pathLst>
            <a:path>
              <a:moveTo>
                <a:pt x="0" y="16001"/>
              </a:moveTo>
              <a:lnTo>
                <a:pt x="723316" y="160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19584" y="2663456"/>
        <a:ext cx="36165" cy="36165"/>
      </dsp:txXfrm>
    </dsp:sp>
    <dsp:sp modelId="{B73BB58B-01B7-42F4-9905-9F1B2B2B2E86}">
      <dsp:nvSpPr>
        <dsp:cNvPr id="0" name=""/>
        <dsp:cNvSpPr/>
      </dsp:nvSpPr>
      <dsp:spPr>
        <a:xfrm>
          <a:off x="6593053" y="1505922"/>
          <a:ext cx="2029611" cy="2083620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  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3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954,105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 руб.  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80,4 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sp:txBody>
      <dsp:txXfrm>
        <a:off x="6890283" y="1811061"/>
        <a:ext cx="1435151" cy="1473342"/>
      </dsp:txXfrm>
    </dsp:sp>
    <dsp:sp modelId="{0CF06A87-77B5-4430-837E-8734C72F5509}">
      <dsp:nvSpPr>
        <dsp:cNvPr id="0" name=""/>
        <dsp:cNvSpPr/>
      </dsp:nvSpPr>
      <dsp:spPr>
        <a:xfrm rot="12794378">
          <a:off x="3432113" y="2198584"/>
          <a:ext cx="589540" cy="32003"/>
        </a:xfrm>
        <a:custGeom>
          <a:avLst/>
          <a:gdLst/>
          <a:ahLst/>
          <a:cxnLst/>
          <a:rect l="0" t="0" r="0" b="0"/>
          <a:pathLst>
            <a:path>
              <a:moveTo>
                <a:pt x="0" y="16001"/>
              </a:moveTo>
              <a:lnTo>
                <a:pt x="589540" y="160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712145" y="2199848"/>
        <a:ext cx="29477" cy="29477"/>
      </dsp:txXfrm>
    </dsp:sp>
    <dsp:sp modelId="{3EDC3AD6-88CA-4A8B-BA27-C444503CF7F7}">
      <dsp:nvSpPr>
        <dsp:cNvPr id="0" name=""/>
        <dsp:cNvSpPr/>
      </dsp:nvSpPr>
      <dsp:spPr>
        <a:xfrm>
          <a:off x="1699950" y="647630"/>
          <a:ext cx="1969863" cy="1768118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322,22304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 руб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 6,6%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988430" y="906565"/>
        <a:ext cx="1392903" cy="1250248"/>
      </dsp:txXfrm>
    </dsp:sp>
    <dsp:sp modelId="{C3B7F4F2-87E9-49C5-84E3-3D0F430F9ABB}">
      <dsp:nvSpPr>
        <dsp:cNvPr id="0" name=""/>
        <dsp:cNvSpPr/>
      </dsp:nvSpPr>
      <dsp:spPr>
        <a:xfrm rot="8890479">
          <a:off x="3377834" y="3430777"/>
          <a:ext cx="616062" cy="32003"/>
        </a:xfrm>
        <a:custGeom>
          <a:avLst/>
          <a:gdLst/>
          <a:ahLst/>
          <a:cxnLst/>
          <a:rect l="0" t="0" r="0" b="0"/>
          <a:pathLst>
            <a:path>
              <a:moveTo>
                <a:pt x="0" y="16001"/>
              </a:moveTo>
              <a:lnTo>
                <a:pt x="616062" y="160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670464" y="3431377"/>
        <a:ext cx="30803" cy="30803"/>
      </dsp:txXfrm>
    </dsp:sp>
    <dsp:sp modelId="{A97A6B5D-87BF-47D7-A474-FBFB4B319D2D}">
      <dsp:nvSpPr>
        <dsp:cNvPr id="0" name=""/>
        <dsp:cNvSpPr/>
      </dsp:nvSpPr>
      <dsp:spPr>
        <a:xfrm>
          <a:off x="1259632" y="3151826"/>
          <a:ext cx="2376312" cy="212670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расходы 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233,48595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 руб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4,7%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607635" y="3463274"/>
        <a:ext cx="1680306" cy="1503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1.05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26 0,'0'-26'141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2.238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1.338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  <inkml:trace contextRef="#ctx0" brushRef="#br0" timeOffset="134">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3.085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3.743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17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admin-verhorech.ru/" TargetMode="External"/><Relationship Id="rId2" Type="http://schemas.openxmlformats.org/officeDocument/2006/relationships/hyperlink" Target="http://http/admin-verhorech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erhorechie-sovet@bahch.rk.gov.ru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customXml" Target="../ink/ink5.xml"/><Relationship Id="rId3" Type="http://schemas.openxmlformats.org/officeDocument/2006/relationships/slide" Target="slide4.xml"/><Relationship Id="rId7" Type="http://schemas.openxmlformats.org/officeDocument/2006/relationships/image" Target="../media/image7.emf"/><Relationship Id="rId12" Type="http://schemas.openxmlformats.org/officeDocument/2006/relationships/customXml" Target="../ink/ink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11" Type="http://schemas.openxmlformats.org/officeDocument/2006/relationships/image" Target="../media/image9.emf"/><Relationship Id="rId5" Type="http://schemas.openxmlformats.org/officeDocument/2006/relationships/image" Target="../media/image2.png"/><Relationship Id="rId10" Type="http://schemas.openxmlformats.org/officeDocument/2006/relationships/customXml" Target="../ink/ink3.xml"/><Relationship Id="rId4" Type="http://schemas.openxmlformats.org/officeDocument/2006/relationships/slide" Target="slide17.xml"/><Relationship Id="rId9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1" y="2924944"/>
            <a:ext cx="6400800" cy="252847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x-none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юджет</a:t>
            </a:r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Верхореченского</a:t>
            </a:r>
            <a:r>
              <a:rPr lang="ru-RU" sz="1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 района Республики Крым</a:t>
            </a:r>
          </a:p>
          <a:p>
            <a:pPr algn="ctr"/>
            <a:r>
              <a:rPr lang="x-none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x-none" sz="1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1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1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279125" y="2348880"/>
            <a:ext cx="2664296" cy="20034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1035,100 тыс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104237" y="2204864"/>
            <a:ext cx="3096344" cy="2592288"/>
          </a:xfrm>
          <a:prstGeom prst="pent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в виде арендной платы за земельные участки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157,100тыс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5" name="Пятиугольник 4">
            <a:extLst>
              <a:ext uri="{FF2B5EF4-FFF2-40B4-BE49-F238E27FC236}">
                <a16:creationId xmlns:a16="http://schemas.microsoft.com/office/drawing/2014/main" xmlns="" id="{93A9C8AE-7981-4942-88E0-ADD20BB9521A}"/>
              </a:ext>
            </a:extLst>
          </p:cNvPr>
          <p:cNvSpPr/>
          <p:nvPr/>
        </p:nvSpPr>
        <p:spPr>
          <a:xfrm>
            <a:off x="5943421" y="2240868"/>
            <a:ext cx="3021067" cy="2484276"/>
          </a:xfrm>
          <a:prstGeom prst="pent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878,0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91247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32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1084181" y="3237814"/>
            <a:ext cx="3156998" cy="3322728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238,139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5020336" y="3000528"/>
            <a:ext cx="3097764" cy="3528141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/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выполнение   полномочий в сфере административной ответственности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1,272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717061" y="3213850"/>
            <a:ext cx="2063238" cy="1164703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657,124тыс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1947749" y="963035"/>
            <a:ext cx="5248501" cy="2160241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выравнивание бюджетной обеспеченности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бюджета Республики Крым</a:t>
            </a:r>
          </a:p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417,713тыс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39438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 </a:t>
            </a:r>
            <a:r>
              <a:rPr lang="ru-RU" sz="24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Верхореченского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Бахчисарайского района Республики Крым на 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39436" y="1988840"/>
            <a:ext cx="3920796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4 918,024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4" name="Стрелка вправо 3"/>
          <p:cNvSpPr/>
          <p:nvPr/>
        </p:nvSpPr>
        <p:spPr>
          <a:xfrm rot="20204792">
            <a:off x="1064969" y="317135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12069900">
            <a:off x="6756917" y="3148842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rot="16200000">
            <a:off x="3787322" y="4100837"/>
            <a:ext cx="1735644" cy="294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20154" y="3873100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3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532,420тыс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6036465" y="3849089"/>
            <a:ext cx="249597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1035,100 </a:t>
            </a:r>
            <a:r>
              <a:rPr lang="ru-RU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320696" y="5122364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350,504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9092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на </a:t>
            </a:r>
            <a:r>
              <a:rPr lang="ru-RU" sz="32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Ромб 14"/>
          <p:cNvSpPr/>
          <p:nvPr/>
        </p:nvSpPr>
        <p:spPr>
          <a:xfrm rot="17100000">
            <a:off x="-777213" y="2835510"/>
            <a:ext cx="4148312" cy="2538617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Имущественные налоги </a:t>
            </a:r>
            <a:r>
              <a:rPr lang="ru-RU" b="1" dirty="0" smtClean="0">
                <a:solidFill>
                  <a:schemeClr val="tx1"/>
                </a:solidFill>
              </a:rPr>
              <a:t>2466,840тыс.  руб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" name="Овал 20"/>
          <p:cNvSpPr/>
          <p:nvPr/>
        </p:nvSpPr>
        <p:spPr>
          <a:xfrm>
            <a:off x="3059832" y="2736666"/>
            <a:ext cx="2736304" cy="187220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</a:t>
            </a:r>
            <a:r>
              <a:rPr lang="ru-RU" b="1" dirty="0" smtClean="0">
                <a:solidFill>
                  <a:schemeClr val="tx1"/>
                </a:solidFill>
              </a:rPr>
              <a:t> 532,420 </a:t>
            </a:r>
            <a:r>
              <a:rPr lang="ru-RU" b="1" dirty="0">
                <a:solidFill>
                  <a:schemeClr val="tx1"/>
                </a:solidFill>
              </a:rPr>
              <a:t>тыс. руб.</a:t>
            </a:r>
          </a:p>
        </p:txBody>
      </p:sp>
      <p:sp>
        <p:nvSpPr>
          <p:cNvPr id="13" name="Ромб 12"/>
          <p:cNvSpPr/>
          <p:nvPr/>
        </p:nvSpPr>
        <p:spPr>
          <a:xfrm rot="3240000">
            <a:off x="5382743" y="2249946"/>
            <a:ext cx="3915867" cy="2575394"/>
          </a:xfrm>
          <a:prstGeom prst="diamond">
            <a:avLst/>
          </a:prstGeom>
          <a:solidFill>
            <a:schemeClr val="bg2">
              <a:lumMod val="75000"/>
            </a:schemeClr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1 065,580тыс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19676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137560" y="2211233"/>
            <a:ext cx="2664296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1 035,100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-11759" y="1916832"/>
            <a:ext cx="3096344" cy="2664296"/>
          </a:xfrm>
          <a:prstGeom prst="pentago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в виде арендной платы за земельные участки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157,1тыс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2" name="Пятиугольник 1">
            <a:extLst>
              <a:ext uri="{FF2B5EF4-FFF2-40B4-BE49-F238E27FC236}">
                <a16:creationId xmlns:a16="http://schemas.microsoft.com/office/drawing/2014/main" xmlns="" id="{1EF285F7-29B5-43AC-BB68-28F7BAB0F73D}"/>
              </a:ext>
            </a:extLst>
          </p:cNvPr>
          <p:cNvSpPr/>
          <p:nvPr/>
        </p:nvSpPr>
        <p:spPr>
          <a:xfrm>
            <a:off x="5843391" y="1844824"/>
            <a:ext cx="3049089" cy="2736304"/>
          </a:xfrm>
          <a:prstGeom prst="pent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878,0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412079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577631" y="2252630"/>
            <a:ext cx="3524242" cy="3340605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247,033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5162434" y="2266852"/>
            <a:ext cx="3571661" cy="3312158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/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выполнение  полномочий в сфере административной ответственности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1,272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870742" y="3691119"/>
            <a:ext cx="1512168" cy="92336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350,504 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322570" y="862597"/>
            <a:ext cx="4608512" cy="2658622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 из бюджета Республики Крым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102,199тыс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Классификация расходов бюджета по разделам</a:t>
            </a:r>
          </a:p>
        </p:txBody>
      </p:sp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980728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980728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 flipH="1">
            <a:off x="1833062" y="1483966"/>
            <a:ext cx="0" cy="4533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Общегосударственные вопросы</a:t>
            </a:r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4007601" y="1818395"/>
            <a:ext cx="1077912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</a:t>
            </a:r>
            <a:r>
              <a:rPr lang="ru-RU" altLang="ru-RU" sz="1000" dirty="0">
                <a:latin typeface="Times New Roman" pitchFamily="18" charset="0"/>
              </a:rPr>
              <a:t>оммуналь</a:t>
            </a:r>
            <a:r>
              <a:rPr lang="ru-RU" altLang="ru-RU" sz="1000" b="1" dirty="0">
                <a:latin typeface="Times New Roman" pitchFamily="18" charset="0"/>
              </a:rPr>
              <a:t>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4546557" y="1517303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5292080" y="1772816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940152" y="1484784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2555776" y="177281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Национальная экономики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3347864" y="1124744"/>
            <a:ext cx="0" cy="648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8316416" y="153919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13003" y="3538914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329834" y="4472141"/>
            <a:ext cx="4296593" cy="1384995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-коммунальное хозяйство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>
                <a:latin typeface="Times New Roman" pitchFamily="18" charset="0"/>
              </a:rPr>
              <a:t> </a:t>
            </a:r>
            <a:r>
              <a:rPr lang="ru-RU" altLang="ru-RU" sz="1400" b="1" dirty="0" smtClean="0">
                <a:latin typeface="Times New Roman" pitchFamily="18" charset="0"/>
              </a:rPr>
              <a:t>благоустройство</a:t>
            </a:r>
            <a:endParaRPr lang="ru-RU" altLang="ru-RU" sz="1400" b="1" dirty="0">
              <a:latin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altLang="ru-RU" sz="1400" b="1" dirty="0">
                <a:latin typeface="Times New Roman" pitchFamily="18" charset="0"/>
              </a:rPr>
              <a:t>д</a:t>
            </a:r>
            <a:r>
              <a:rPr lang="ru-RU" altLang="ru-RU" sz="1400" b="1" dirty="0" smtClean="0">
                <a:latin typeface="Times New Roman" pitchFamily="18" charset="0"/>
              </a:rPr>
              <a:t>ругие вопросы в области жилищного хозяйства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502" y="980728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1276770" y="1937315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  <p:pic>
        <p:nvPicPr>
          <p:cNvPr id="31" name="Picture 19" descr="Соц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483" y="951507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1E6B135-BBF2-4EDF-BE8B-5BE55B8BDF1D}"/>
              </a:ext>
            </a:extLst>
          </p:cNvPr>
          <p:cNvSpPr/>
          <p:nvPr/>
        </p:nvSpPr>
        <p:spPr>
          <a:xfrm>
            <a:off x="6661820" y="949414"/>
            <a:ext cx="815678" cy="534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 descr="Человек с тростью">
            <a:extLst>
              <a:ext uri="{FF2B5EF4-FFF2-40B4-BE49-F238E27FC236}">
                <a16:creationId xmlns:a16="http://schemas.microsoft.com/office/drawing/2014/main" xmlns="" id="{8C36ECE9-F81B-498E-A01E-3EB9D52CD2B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 bwMode="white">
          <a:xfrm>
            <a:off x="6817659" y="949414"/>
            <a:ext cx="504000" cy="50400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F226AA1-9D7B-4189-ACEA-0B7EB91BC7EE}"/>
              </a:ext>
            </a:extLst>
          </p:cNvPr>
          <p:cNvSpPr/>
          <p:nvPr/>
        </p:nvSpPr>
        <p:spPr bwMode="ltGray">
          <a:xfrm>
            <a:off x="6661820" y="2116531"/>
            <a:ext cx="1077912" cy="51172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</a:t>
            </a:r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политика     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87616E7F-6029-4D9F-BAED-B0F4BDA6ACC3}"/>
              </a:ext>
            </a:extLst>
          </p:cNvPr>
          <p:cNvCxnSpPr>
            <a:cxnSpLocks/>
          </p:cNvCxnSpPr>
          <p:nvPr/>
        </p:nvCxnSpPr>
        <p:spPr>
          <a:xfrm>
            <a:off x="7164288" y="1534025"/>
            <a:ext cx="36488" cy="582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8061898" y="2003648"/>
            <a:ext cx="1116000" cy="68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     </a:t>
            </a:r>
            <a:endParaRPr lang="ru-RU" sz="105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11351" y="953880"/>
            <a:ext cx="719390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460284622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Верхореченского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329563376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Верхореченского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6144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756334846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Верхореченского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6144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Муниципальные программы  </a:t>
            </a:r>
            <a:r>
              <a:rPr lang="ru-RU" sz="1400" b="1" dirty="0" err="1" smtClean="0"/>
              <a:t>Верхореченского</a:t>
            </a:r>
            <a:r>
              <a:rPr lang="ru-RU" sz="1400" b="1" dirty="0" smtClean="0"/>
              <a:t> </a:t>
            </a:r>
            <a:r>
              <a:rPr lang="ru-RU" sz="1400" b="1" dirty="0"/>
              <a:t>сельского поселения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Основа формирования  бюджета  </a:t>
            </a:r>
            <a:r>
              <a:rPr lang="ru-RU" sz="2000" dirty="0" err="1" smtClean="0"/>
              <a:t>Верхореченского</a:t>
            </a:r>
            <a:r>
              <a:rPr lang="ru-RU" sz="2000" dirty="0" smtClean="0"/>
              <a:t> </a:t>
            </a:r>
            <a:r>
              <a:rPr lang="ru-RU" sz="2000" dirty="0"/>
              <a:t>сельского поселения Бахчисарайского района Республики Крым: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347864" y="3250404"/>
            <a:ext cx="2605587" cy="33469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Прогноз социально-экономического развития  </a:t>
            </a:r>
            <a:r>
              <a:rPr lang="ru-RU" sz="1400" b="1" dirty="0" err="1" smtClean="0"/>
              <a:t>Верхореченского</a:t>
            </a:r>
            <a:r>
              <a:rPr lang="ru-RU" sz="1400" b="1" dirty="0" smtClean="0"/>
              <a:t> </a:t>
            </a:r>
            <a:r>
              <a:rPr lang="ru-RU" sz="1400" b="1" dirty="0"/>
              <a:t>сельского поселения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Бюджетном послании президента Российской федерации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политики  </a:t>
            </a:r>
            <a:r>
              <a:rPr lang="ru-RU" sz="1400" b="1" dirty="0" err="1" smtClean="0"/>
              <a:t>Верхореченского</a:t>
            </a:r>
            <a:r>
              <a:rPr lang="ru-RU" sz="1400" b="1" dirty="0" smtClean="0"/>
              <a:t> </a:t>
            </a:r>
            <a:r>
              <a:rPr lang="ru-RU" sz="1400" b="1" dirty="0"/>
              <a:t>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Верхореченского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Бахчисарайского района Республики Крым, формируемые в рамках муниципальных программ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Верхореченского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 и непрограммных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расходов (без учета условно утвержденных расходов)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547664" y="522920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Верхореченского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непрограммные расходы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91680" y="45091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 </a:t>
            </a:r>
            <a:r>
              <a:rPr lang="ru-RU" dirty="0"/>
              <a:t>год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1087331" y="1628800"/>
            <a:ext cx="2513071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5 083,054 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93,2%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2629888" y="4168634"/>
            <a:ext cx="1363018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368,249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тыс. руб. или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6,8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3776372" y="1530972"/>
            <a:ext cx="2520280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4 662,16467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92,6%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6588224" y="1597504"/>
            <a:ext cx="2489920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4 304,19005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91,9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55976" y="4437112"/>
            <a:ext cx="743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2022 </a:t>
            </a:r>
            <a:r>
              <a:rPr lang="ru-RU" dirty="0"/>
              <a:t>год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88224" y="443711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2023 </a:t>
            </a:r>
            <a:r>
              <a:rPr lang="ru-RU" dirty="0"/>
              <a:t>год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5124872" y="4168633"/>
            <a:ext cx="1455340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370,983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. руб. или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7,4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7673178" y="4340903"/>
            <a:ext cx="1454320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380,348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. руб. или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8,1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latin typeface="Times New Roman" pitchFamily="18" charset="0"/>
              </a:rPr>
              <a:t>С решением </a:t>
            </a:r>
            <a:r>
              <a:rPr lang="ru-RU" altLang="ru-RU" sz="2000" dirty="0" err="1" smtClean="0">
                <a:latin typeface="Times New Roman" pitchFamily="18" charset="0"/>
              </a:rPr>
              <a:t>Верхореченского</a:t>
            </a:r>
            <a:r>
              <a:rPr lang="ru-RU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</a:rPr>
              <a:t>сельского совета Бахчисарайского района Республики Крым  «О бюджете </a:t>
            </a:r>
            <a:r>
              <a:rPr lang="ru-RU" altLang="ru-RU" sz="2000" dirty="0" err="1" smtClean="0">
                <a:latin typeface="Times New Roman" pitchFamily="18" charset="0"/>
              </a:rPr>
              <a:t>Верхореченского</a:t>
            </a:r>
            <a:r>
              <a:rPr lang="ru-RU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</a:rPr>
              <a:t>сельского поселения Бахчисарайского  района Республики Крым на </a:t>
            </a:r>
            <a:r>
              <a:rPr lang="ru-RU" altLang="ru-RU" sz="2000" dirty="0" smtClean="0">
                <a:latin typeface="Times New Roman" pitchFamily="18" charset="0"/>
              </a:rPr>
              <a:t>2021 </a:t>
            </a:r>
            <a:r>
              <a:rPr lang="ru-RU" altLang="ru-RU" sz="2000" dirty="0">
                <a:latin typeface="Times New Roman" pitchFamily="18" charset="0"/>
              </a:rPr>
              <a:t>год и </a:t>
            </a:r>
            <a:r>
              <a:rPr lang="ru-RU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</a:rPr>
              <a:t>плановый период </a:t>
            </a:r>
            <a:r>
              <a:rPr lang="ru-RU" altLang="ru-RU" sz="2000" dirty="0" smtClean="0">
                <a:latin typeface="Times New Roman" pitchFamily="18" charset="0"/>
              </a:rPr>
              <a:t>2022 </a:t>
            </a:r>
            <a:r>
              <a:rPr lang="ru-RU" altLang="ru-RU" sz="2000" dirty="0">
                <a:latin typeface="Times New Roman" pitchFamily="18" charset="0"/>
              </a:rPr>
              <a:t>и </a:t>
            </a:r>
            <a:r>
              <a:rPr lang="ru-RU" altLang="ru-RU" sz="2000" dirty="0" smtClean="0">
                <a:latin typeface="Times New Roman" pitchFamily="18" charset="0"/>
              </a:rPr>
              <a:t>2023 </a:t>
            </a:r>
            <a:r>
              <a:rPr lang="ru-RU" altLang="ru-RU" sz="2000" dirty="0">
                <a:latin typeface="Times New Roman" pitchFamily="18" charset="0"/>
              </a:rPr>
              <a:t>годов» можно ознакомиться на сайте администрации </a:t>
            </a:r>
            <a:r>
              <a:rPr lang="ru-RU" altLang="ru-RU" sz="2000" dirty="0" err="1" smtClean="0">
                <a:latin typeface="Times New Roman" pitchFamily="18" charset="0"/>
              </a:rPr>
              <a:t>Верхореченского</a:t>
            </a:r>
            <a:r>
              <a:rPr lang="ru-RU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</a:rPr>
              <a:t>сельского поселения Бахчисарайского района Республики Крым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://http://</a:t>
            </a:r>
            <a:r>
              <a:rPr lang="en-US" sz="2000" dirty="0" smtClean="0">
                <a:hlinkClick r:id="rId2"/>
              </a:rPr>
              <a:t>admin-verhorech.ru/</a:t>
            </a:r>
            <a:r>
              <a:rPr lang="ru-RU" sz="2000" i="1" dirty="0" smtClean="0"/>
              <a:t>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06400" y="2636838"/>
            <a:ext cx="856773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Администрация </a:t>
            </a:r>
            <a:r>
              <a:rPr lang="ru-RU" altLang="ru-RU" sz="1400" dirty="0" err="1" smtClean="0">
                <a:latin typeface="Times New Roman" pitchFamily="18" charset="0"/>
              </a:rPr>
              <a:t>Верхореченского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>
                <a:latin typeface="Times New Roman" pitchFamily="18" charset="0"/>
              </a:rPr>
              <a:t>сельского  поселения</a:t>
            </a: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Адрес: ул. </a:t>
            </a:r>
            <a:r>
              <a:rPr lang="ru-RU" altLang="ru-RU" sz="1400" dirty="0" smtClean="0">
                <a:latin typeface="Times New Roman" pitchFamily="18" charset="0"/>
              </a:rPr>
              <a:t>Советская10, </a:t>
            </a:r>
            <a:r>
              <a:rPr lang="ru-RU" altLang="ru-RU" sz="1400" dirty="0" err="1" smtClean="0">
                <a:latin typeface="Times New Roman" pitchFamily="18" charset="0"/>
              </a:rPr>
              <a:t>с.Верхоречье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Бахчисарайский  район, Республика Крым , </a:t>
            </a:r>
            <a:r>
              <a:rPr lang="ru-RU" altLang="ru-RU" sz="1400" dirty="0" smtClean="0">
                <a:latin typeface="Times New Roman" pitchFamily="18" charset="0"/>
              </a:rPr>
              <a:t>298460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                        </a:t>
            </a:r>
            <a:r>
              <a:rPr lang="en-US" altLang="ru-RU" sz="1400" dirty="0">
                <a:latin typeface="Times New Roman" pitchFamily="18" charset="0"/>
              </a:rPr>
              <a:t>e-mail:</a:t>
            </a:r>
            <a:r>
              <a:rPr lang="ru-RU" altLang="ru-RU" sz="1400" dirty="0">
                <a:latin typeface="Times New Roman" pitchFamily="18" charset="0"/>
              </a:rPr>
              <a:t>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admin-verhorech.ru</a:t>
            </a:r>
            <a:r>
              <a:rPr lang="ru-RU" sz="1400" dirty="0" smtClean="0"/>
              <a:t> ;</a:t>
            </a:r>
            <a:r>
              <a:rPr lang="ru-RU" sz="1400" i="1" dirty="0"/>
              <a:t> </a:t>
            </a:r>
            <a:r>
              <a:rPr lang="ru-RU" sz="1400" i="1" dirty="0" smtClean="0"/>
              <a:t> </a:t>
            </a:r>
            <a:r>
              <a:rPr lang="en-US" i="1" dirty="0">
                <a:solidFill>
                  <a:srgbClr val="0070C0"/>
                </a:solidFill>
                <a:latin typeface="Arial"/>
                <a:hlinkClick r:id="rId4"/>
              </a:rPr>
              <a:t>verhorechie-sovet@bahch.rk.gov.ru</a:t>
            </a:r>
            <a:r>
              <a:rPr lang="ru-RU" sz="1400" i="1" dirty="0" smtClean="0"/>
              <a:t>  </a:t>
            </a:r>
            <a:r>
              <a:rPr lang="ru-RU" sz="1400" i="1" dirty="0"/>
              <a:t/>
            </a:r>
            <a:br>
              <a:rPr lang="ru-RU" sz="1400" i="1" dirty="0"/>
            </a:br>
            <a:r>
              <a:rPr lang="ru-RU" sz="1400" i="1" dirty="0"/>
              <a:t>тел. +</a:t>
            </a:r>
            <a:r>
              <a:rPr lang="ru-RU" sz="1400" i="1" dirty="0" smtClean="0"/>
              <a:t>7(36554)76243 </a:t>
            </a:r>
            <a:r>
              <a:rPr lang="ru-RU" sz="1400" i="1" dirty="0"/>
              <a:t>факс +</a:t>
            </a:r>
            <a:r>
              <a:rPr lang="ru-RU" sz="1400" i="1" dirty="0" smtClean="0"/>
              <a:t>7(36554)76240,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Верхореченского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поселения Бахчисарайского района Республики Крым 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на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плановый период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r>
              <a:rPr lang="en-US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3474888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1960" y="1579779"/>
            <a:ext cx="1351101" cy="87395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39951" y="4891610"/>
            <a:ext cx="1207085" cy="746682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Расходы</a:t>
            </a:r>
            <a:endParaRPr lang="ru-RU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34748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Дефицит(-), Профицит(+),                 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4211959" y="2898214"/>
            <a:ext cx="120708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5 451,303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4216831" y="3821514"/>
            <a:ext cx="135110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5 451,303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456" y="4891610"/>
            <a:ext cx="12382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802" y="4891610"/>
            <a:ext cx="12382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 flipH="1">
            <a:off x="5809455" y="2925073"/>
            <a:ext cx="137159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5 156,064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5809455" y="3775082"/>
            <a:ext cx="130492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5 156,064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7419026" y="3775082"/>
            <a:ext cx="125742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4 918,024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7382099" y="2925073"/>
            <a:ext cx="1279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4 918,024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xmlns="" id="{84C84DAA-2FCC-4EC9-AFB1-09FD0407627A}"/>
                  </a:ext>
                </a:extLst>
              </p14:cNvPr>
              <p14:cNvContentPartPr/>
              <p14:nvPr/>
            </p14:nvContentPartPr>
            <p14:xfrm>
              <a:off x="6643506" y="2099270"/>
              <a:ext cx="360" cy="9720"/>
            </p14:xfrm>
          </p:contentPart>
        </mc:Choice>
        <mc:Fallback xmlns=""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84C84DAA-2FCC-4EC9-AFB1-09FD0407627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34506" y="2090270"/>
                <a:ext cx="1800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Рукописный ввод 9">
                <a:extLst>
                  <a:ext uri="{FF2B5EF4-FFF2-40B4-BE49-F238E27FC236}">
                    <a16:creationId xmlns:a16="http://schemas.microsoft.com/office/drawing/2014/main" xmlns="" id="{D51F69EF-958E-45BC-AF76-907EB6E08237}"/>
                  </a:ext>
                </a:extLst>
              </p14:cNvPr>
              <p14:cNvContentPartPr/>
              <p14:nvPr/>
            </p14:nvContentPartPr>
            <p14:xfrm>
              <a:off x="6596706" y="1931510"/>
              <a:ext cx="360" cy="360"/>
            </p14:xfrm>
          </p:contentPart>
        </mc:Choice>
        <mc:Fallback xmlns=""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D51F69EF-958E-45BC-AF76-907EB6E082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87706" y="1922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Рукописный ввод 13">
                <a:extLst>
                  <a:ext uri="{FF2B5EF4-FFF2-40B4-BE49-F238E27FC236}">
                    <a16:creationId xmlns:a16="http://schemas.microsoft.com/office/drawing/2014/main" xmlns="" id="{3C9693D0-AAE6-4162-85C5-D6F92F31012E}"/>
                  </a:ext>
                </a:extLst>
              </p14:cNvPr>
              <p14:cNvContentPartPr/>
              <p14:nvPr/>
            </p14:nvContentPartPr>
            <p14:xfrm>
              <a:off x="6643506" y="2080550"/>
              <a:ext cx="360" cy="360"/>
            </p14:xfrm>
          </p:contentPart>
        </mc:Choice>
        <mc:Fallback xmlns="">
          <p:pic>
            <p:nvPicPr>
              <p:cNvPr id="14" name="Рукописный ввод 13">
                <a:extLst>
                  <a:ext uri="{FF2B5EF4-FFF2-40B4-BE49-F238E27FC236}">
                    <a16:creationId xmlns:a16="http://schemas.microsoft.com/office/drawing/2014/main" id="{3C9693D0-AAE6-4162-85C5-D6F92F31012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34506" y="20715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Рукописный ввод 15">
                <a:extLst>
                  <a:ext uri="{FF2B5EF4-FFF2-40B4-BE49-F238E27FC236}">
                    <a16:creationId xmlns:a16="http://schemas.microsoft.com/office/drawing/2014/main" xmlns="" id="{D48037F4-55DB-46FC-BD87-372E3DD1A137}"/>
                  </a:ext>
                </a:extLst>
              </p14:cNvPr>
              <p14:cNvContentPartPr/>
              <p14:nvPr/>
            </p14:nvContentPartPr>
            <p14:xfrm>
              <a:off x="6801906" y="2183510"/>
              <a:ext cx="360" cy="360"/>
            </p14:xfrm>
          </p:contentPart>
        </mc:Choice>
        <mc:Fallback xmlns="">
          <p:pic>
            <p:nvPicPr>
              <p:cNvPr id="16" name="Рукописный ввод 15">
                <a:extLst>
                  <a:ext uri="{FF2B5EF4-FFF2-40B4-BE49-F238E27FC236}">
                    <a16:creationId xmlns:a16="http://schemas.microsoft.com/office/drawing/2014/main" id="{D48037F4-55DB-46FC-BD87-372E3DD1A1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92906" y="2174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Рукописный ввод 16">
                <a:extLst>
                  <a:ext uri="{FF2B5EF4-FFF2-40B4-BE49-F238E27FC236}">
                    <a16:creationId xmlns:a16="http://schemas.microsoft.com/office/drawing/2014/main" xmlns="" id="{72F90FC8-ECC0-4ECF-8DC7-6B3B55D36506}"/>
                  </a:ext>
                </a:extLst>
              </p14:cNvPr>
              <p14:cNvContentPartPr/>
              <p14:nvPr/>
            </p14:nvContentPartPr>
            <p14:xfrm>
              <a:off x="7035186" y="1763390"/>
              <a:ext cx="360" cy="360"/>
            </p14:xfrm>
          </p:contentPart>
        </mc:Choice>
        <mc:Fallback xmlns="">
          <p:pic>
            <p:nvPicPr>
              <p:cNvPr id="17" name="Рукописный ввод 16">
                <a:extLst>
                  <a:ext uri="{FF2B5EF4-FFF2-40B4-BE49-F238E27FC236}">
                    <a16:creationId xmlns:a16="http://schemas.microsoft.com/office/drawing/2014/main" id="{72F90FC8-ECC0-4ECF-8DC7-6B3B55D3650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26186" y="175439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6529E34-0C98-40D9-8232-2347B6674A80}"/>
              </a:ext>
            </a:extLst>
          </p:cNvPr>
          <p:cNvSpPr txBox="1"/>
          <p:nvPr/>
        </p:nvSpPr>
        <p:spPr>
          <a:xfrm>
            <a:off x="6643506" y="19315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xmlns="" id="{945C135D-C35C-421A-862C-91AC36E87BB4}"/>
              </a:ext>
            </a:extLst>
          </p:cNvPr>
          <p:cNvSpPr/>
          <p:nvPr/>
        </p:nvSpPr>
        <p:spPr>
          <a:xfrm>
            <a:off x="5724261" y="1566126"/>
            <a:ext cx="1406860" cy="86461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xmlns="" id="{3F76A869-67E1-492B-9DE7-DE069F867404}"/>
              </a:ext>
            </a:extLst>
          </p:cNvPr>
          <p:cNvSpPr/>
          <p:nvPr/>
        </p:nvSpPr>
        <p:spPr>
          <a:xfrm>
            <a:off x="7354787" y="1556792"/>
            <a:ext cx="1321665" cy="87395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704178" y="3907831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244603" y="2617562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62823" y="2595051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820141" y="1585442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5 451,303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8456" y="224733"/>
            <a:ext cx="73994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Верхореч</a:t>
            </a:r>
            <a:r>
              <a:rPr lang="ru-RU" sz="24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енского</a:t>
            </a:r>
            <a:r>
              <a:rPr lang="ru-RU" sz="24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Республики Крым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57947" y="3187263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1 034,800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3290583" y="5085184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1 018,783тыс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395536" y="3314707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3 397,720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36662" y="104826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Блок-схема: объединение 14"/>
          <p:cNvSpPr/>
          <p:nvPr/>
        </p:nvSpPr>
        <p:spPr>
          <a:xfrm rot="17760000">
            <a:off x="294380" y="2886965"/>
            <a:ext cx="4060210" cy="2416178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Имущественные налоги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2 463,510 </a:t>
            </a:r>
            <a:r>
              <a:rPr lang="ru-RU" b="1" dirty="0">
                <a:solidFill>
                  <a:schemeClr val="tx1"/>
                </a:solidFill>
              </a:rPr>
              <a:t>тыс. руб.</a:t>
            </a:r>
          </a:p>
        </p:txBody>
      </p:sp>
      <p:sp>
        <p:nvSpPr>
          <p:cNvPr id="21" name="Овал 20"/>
          <p:cNvSpPr/>
          <p:nvPr/>
        </p:nvSpPr>
        <p:spPr>
          <a:xfrm>
            <a:off x="3361498" y="2780928"/>
            <a:ext cx="2520280" cy="159407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3 397,720 </a:t>
            </a:r>
            <a:r>
              <a:rPr lang="ru-RU" sz="2000" b="1" dirty="0">
                <a:solidFill>
                  <a:schemeClr val="tx1"/>
                </a:solidFill>
              </a:rPr>
              <a:t>тыс. руб.</a:t>
            </a:r>
          </a:p>
        </p:txBody>
      </p:sp>
      <p:sp>
        <p:nvSpPr>
          <p:cNvPr id="13" name="Блок-схема: объединение 12"/>
          <p:cNvSpPr/>
          <p:nvPr/>
        </p:nvSpPr>
        <p:spPr>
          <a:xfrm rot="3348387">
            <a:off x="5189560" y="2533779"/>
            <a:ext cx="3271499" cy="2703303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</a:t>
            </a:r>
            <a:r>
              <a:rPr lang="ru-RU" dirty="0">
                <a:solidFill>
                  <a:schemeClr val="tx1"/>
                </a:solidFill>
              </a:rPr>
              <a:t>на доходы физических лиц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934,210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60482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131840" y="2538232"/>
            <a:ext cx="2664296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1 034,800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40743" y="1916832"/>
            <a:ext cx="3072861" cy="3456383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в виде арендной платы за земельные участки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156,800  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xmlns="" id="{868E9C33-E432-4E17-9106-C17684CCCE09}"/>
              </a:ext>
            </a:extLst>
          </p:cNvPr>
          <p:cNvCxnSpPr>
            <a:cxnSpLocks/>
          </p:cNvCxnSpPr>
          <p:nvPr/>
        </p:nvCxnSpPr>
        <p:spPr>
          <a:xfrm>
            <a:off x="3685946" y="357301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омб 7">
            <a:extLst>
              <a:ext uri="{FF2B5EF4-FFF2-40B4-BE49-F238E27FC236}">
                <a16:creationId xmlns:a16="http://schemas.microsoft.com/office/drawing/2014/main" xmlns="" id="{52CD7074-D49B-4A8E-9ACA-3E5AB740A6F2}"/>
              </a:ext>
            </a:extLst>
          </p:cNvPr>
          <p:cNvSpPr/>
          <p:nvPr/>
        </p:nvSpPr>
        <p:spPr>
          <a:xfrm>
            <a:off x="5868144" y="1916831"/>
            <a:ext cx="2780801" cy="3456383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878,0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73613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 rot="17173418">
            <a:off x="4048699" y="2629040"/>
            <a:ext cx="4804959" cy="3226567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Субвенция на выполнение передаваемых полномочий в сфере административной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1,272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тыс.руб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5094132">
            <a:off x="27312" y="2801070"/>
            <a:ext cx="4209807" cy="3165027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235,834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503686" y="3240095"/>
            <a:ext cx="1631801" cy="145828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1 018,783 тыс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187995" y="704332"/>
            <a:ext cx="4263187" cy="2662220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 на выравнивание бюджетной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обеспеченности из бюджета Республики Крым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781,677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39438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640064" y="3553734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5848" y="200888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3275" y="2193368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739436" y="1412776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5 156,064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8456" y="224733"/>
            <a:ext cx="73994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Верхореч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енского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Республики Крым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57947" y="2891281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1 035,100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3226469" y="4540980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657,124тыс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323528" y="2891281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2 200,00 тыс. руб.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320155" y="2891279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3463,840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93632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Ромб 14"/>
          <p:cNvSpPr/>
          <p:nvPr/>
        </p:nvSpPr>
        <p:spPr>
          <a:xfrm>
            <a:off x="-324544" y="1700808"/>
            <a:ext cx="4055809" cy="2592000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Имущественные налоги 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2 465,170тыс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1" name="Овал 20"/>
          <p:cNvSpPr/>
          <p:nvPr/>
        </p:nvSpPr>
        <p:spPr>
          <a:xfrm>
            <a:off x="3203848" y="2818645"/>
            <a:ext cx="2232248" cy="172819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3 463,840 </a:t>
            </a:r>
            <a:r>
              <a:rPr lang="ru-RU" sz="2000" b="1" dirty="0">
                <a:solidFill>
                  <a:schemeClr val="tx1"/>
                </a:solidFill>
              </a:rPr>
              <a:t>тыс. руб.</a:t>
            </a:r>
          </a:p>
        </p:txBody>
      </p:sp>
      <p:sp>
        <p:nvSpPr>
          <p:cNvPr id="13" name="Ромб 12"/>
          <p:cNvSpPr/>
          <p:nvPr/>
        </p:nvSpPr>
        <p:spPr>
          <a:xfrm rot="20602769">
            <a:off x="5128333" y="1450187"/>
            <a:ext cx="3915867" cy="2448000"/>
          </a:xfrm>
          <a:prstGeom prst="diamond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998,670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9676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3821</TotalTime>
  <Words>1081</Words>
  <Application>Microsoft Office PowerPoint</Application>
  <PresentationFormat>Экран (4:3)</PresentationFormat>
  <Paragraphs>227</Paragraphs>
  <Slides>21</Slides>
  <Notes>3</Notes>
  <HiddenSlides>11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  на 2021 год</vt:lpstr>
      <vt:lpstr>Неналоговые доходы на 2021 год</vt:lpstr>
      <vt:lpstr>Безвозмездные поступления на 2021 год</vt:lpstr>
      <vt:lpstr>Презентация PowerPoint</vt:lpstr>
      <vt:lpstr>Налоговые доходы на 2022 год</vt:lpstr>
      <vt:lpstr>Неналоговые доходы на 2022 год</vt:lpstr>
      <vt:lpstr>Безвозмездные поступления на 2022 год</vt:lpstr>
      <vt:lpstr>Презентация PowerPoint</vt:lpstr>
      <vt:lpstr>Налоговые доходы на 2023 год</vt:lpstr>
      <vt:lpstr>Неналоговые доходы на 2023 год</vt:lpstr>
      <vt:lpstr>Безвозмездные поступления на 2023 год</vt:lpstr>
      <vt:lpstr>Классификация расходов бюджета по разделам</vt:lpstr>
      <vt:lpstr>Расходы бюджета  Верхореченского сельского поселения Бахчисарайского  района Республики Крым на 2021 год</vt:lpstr>
      <vt:lpstr>Расходы бюджета Верхореченского сельского поселения Бахчисарайского  района Республики Крым на 2022 год</vt:lpstr>
      <vt:lpstr>Расходы бюджета  Верхореченского сельского поселения Бахчисарайского  района Республики Крым на 2023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1</cp:lastModifiedBy>
  <cp:revision>454</cp:revision>
  <cp:lastPrinted>2014-05-13T11:35:02Z</cp:lastPrinted>
  <dcterms:created xsi:type="dcterms:W3CDTF">2014-05-12T16:47:43Z</dcterms:created>
  <dcterms:modified xsi:type="dcterms:W3CDTF">2021-03-22T10:40:34Z</dcterms:modified>
</cp:coreProperties>
</file>